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64" r:id="rId2"/>
    <p:sldId id="256" r:id="rId3"/>
    <p:sldId id="257" r:id="rId4"/>
    <p:sldId id="258" r:id="rId5"/>
    <p:sldId id="262" r:id="rId6"/>
    <p:sldId id="265" r:id="rId7"/>
    <p:sldId id="266" r:id="rId8"/>
    <p:sldId id="268" r:id="rId9"/>
    <p:sldId id="271" r:id="rId10"/>
    <p:sldId id="272" r:id="rId11"/>
    <p:sldId id="275" r:id="rId12"/>
    <p:sldId id="274" r:id="rId13"/>
    <p:sldId id="270" r:id="rId14"/>
    <p:sldId id="269" r:id="rId15"/>
    <p:sldId id="276" r:id="rId16"/>
    <p:sldId id="273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FFFFF"/>
    <a:srgbClr val="FF6700"/>
    <a:srgbClr val="29292B"/>
    <a:srgbClr val="FCA95A"/>
    <a:srgbClr val="FEBB66"/>
    <a:srgbClr val="FF7300"/>
    <a:srgbClr val="92D050"/>
    <a:srgbClr val="00B050"/>
    <a:srgbClr val="FF67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6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5178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6966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69800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801676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0835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81742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3355944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9321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2582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64308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6725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5259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8949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8081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301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3264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61471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E98BC751-E0DB-4641-8E7C-68CBC5811B08}" type="datetimeFigureOut">
              <a:rPr lang="de-DE" smtClean="0"/>
              <a:t>28.02.21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F01FD46-54A9-4A64-98D6-874C08D4070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476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3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49.jpe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microsoft.com/office/2007/relationships/hdphoto" Target="../media/hdphoto5.wdp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5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12" Type="http://schemas.openxmlformats.org/officeDocument/2006/relationships/image" Target="../media/image24.svg"/><Relationship Id="rId2" Type="http://schemas.openxmlformats.org/officeDocument/2006/relationships/image" Target="../media/image15.png"/><Relationship Id="rId16" Type="http://schemas.openxmlformats.org/officeDocument/2006/relationships/image" Target="../media/image2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3.png"/><Relationship Id="rId5" Type="http://schemas.openxmlformats.org/officeDocument/2006/relationships/image" Target="../media/image19.png"/><Relationship Id="rId15" Type="http://schemas.openxmlformats.org/officeDocument/2006/relationships/image" Target="../media/image27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30.png"/><Relationship Id="rId3" Type="http://schemas.openxmlformats.org/officeDocument/2006/relationships/image" Target="../media/image18.png"/><Relationship Id="rId7" Type="http://schemas.microsoft.com/office/2007/relationships/hdphoto" Target="../media/hdphoto2.wdp"/><Relationship Id="rId12" Type="http://schemas.microsoft.com/office/2007/relationships/hdphoto" Target="../media/hdphoto4.wdp"/><Relationship Id="rId2" Type="http://schemas.openxmlformats.org/officeDocument/2006/relationships/image" Target="../media/image15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29.png"/><Relationship Id="rId5" Type="http://schemas.openxmlformats.org/officeDocument/2006/relationships/image" Target="../media/image19.png"/><Relationship Id="rId15" Type="http://schemas.openxmlformats.org/officeDocument/2006/relationships/image" Target="../media/image32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2.png"/><Relationship Id="rId14" Type="http://schemas.openxmlformats.org/officeDocument/2006/relationships/image" Target="../media/image3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microsoft.com/office/2007/relationships/hdphoto" Target="../media/hdphoto7.wdp"/><Relationship Id="rId5" Type="http://schemas.openxmlformats.org/officeDocument/2006/relationships/image" Target="../media/image21.png"/><Relationship Id="rId10" Type="http://schemas.openxmlformats.org/officeDocument/2006/relationships/image" Target="../media/image36.png"/><Relationship Id="rId4" Type="http://schemas.microsoft.com/office/2007/relationships/hdphoto" Target="../media/hdphoto2.wdp"/><Relationship Id="rId9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27.png"/><Relationship Id="rId3" Type="http://schemas.openxmlformats.org/officeDocument/2006/relationships/image" Target="../media/image34.png"/><Relationship Id="rId7" Type="http://schemas.openxmlformats.org/officeDocument/2006/relationships/image" Target="../media/image20.png"/><Relationship Id="rId12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microsoft.com/office/2007/relationships/hdphoto" Target="../media/hdphoto6.wdp"/><Relationship Id="rId11" Type="http://schemas.microsoft.com/office/2007/relationships/hdphoto" Target="../media/hdphoto1.wdp"/><Relationship Id="rId5" Type="http://schemas.openxmlformats.org/officeDocument/2006/relationships/image" Target="../media/image35.png"/><Relationship Id="rId10" Type="http://schemas.openxmlformats.org/officeDocument/2006/relationships/image" Target="../media/image18.png"/><Relationship Id="rId4" Type="http://schemas.microsoft.com/office/2007/relationships/hdphoto" Target="../media/hdphoto5.wdp"/><Relationship Id="rId9" Type="http://schemas.openxmlformats.org/officeDocument/2006/relationships/image" Target="../media/image21.png"/><Relationship Id="rId14" Type="http://schemas.openxmlformats.org/officeDocument/2006/relationships/image" Target="../media/image2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microsoft.com/office/2007/relationships/hdphoto" Target="../media/hdphoto8.wdp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10" Type="http://schemas.openxmlformats.org/officeDocument/2006/relationships/image" Target="../media/image46.svg"/><Relationship Id="rId4" Type="http://schemas.openxmlformats.org/officeDocument/2006/relationships/image" Target="../media/image40.svg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0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5A37F83-079E-4FBC-AA12-67C4E3C83B4C}"/>
              </a:ext>
            </a:extLst>
          </p:cNvPr>
          <p:cNvSpPr/>
          <p:nvPr/>
        </p:nvSpPr>
        <p:spPr>
          <a:xfrm rot="2700000">
            <a:off x="-61023" y="-1638097"/>
            <a:ext cx="3439308" cy="9224899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07FDFAE-4FAD-4B4C-98C3-2F5033EAC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r="30764"/>
          <a:stretch/>
        </p:blipFill>
        <p:spPr>
          <a:xfrm flipH="1"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9219BAA-EAA7-4110-B937-8488B1F285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7" y="1128331"/>
            <a:ext cx="2412829" cy="2412829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465BC153-25F8-475C-8C46-39AE5E3E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8900000">
            <a:off x="1008933" y="4070634"/>
            <a:ext cx="3382831" cy="1544123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latin typeface="Grotesque Light" panose="020B0304020202020204" pitchFamily="34" charset="0"/>
              </a:rPr>
              <a:t>Kommunikation </a:t>
            </a:r>
          </a:p>
          <a:p>
            <a:pPr>
              <a:spcAft>
                <a:spcPts val="0"/>
              </a:spcAft>
            </a:pPr>
            <a:r>
              <a:rPr lang="de-DE" sz="2400" dirty="0">
                <a:latin typeface="Grotesque Light" panose="020B0304020202020204" pitchFamily="34" charset="0"/>
              </a:rPr>
              <a:t>anstatt</a:t>
            </a:r>
          </a:p>
          <a:p>
            <a:r>
              <a:rPr lang="de-DE" sz="2400" dirty="0">
                <a:solidFill>
                  <a:srgbClr val="FF6700"/>
                </a:solidFill>
                <a:latin typeface="Grotesque Light" panose="020B0304020202020204" pitchFamily="34" charset="0"/>
              </a:rPr>
              <a:t>Kollision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1D6210-8BAE-4B17-88D8-AC2975D8B7BC}"/>
              </a:ext>
            </a:extLst>
          </p:cNvPr>
          <p:cNvSpPr/>
          <p:nvPr/>
        </p:nvSpPr>
        <p:spPr>
          <a:xfrm>
            <a:off x="8572500" y="158080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4" name="Picture 10" descr="Profilfoto für Kevin">
            <a:extLst>
              <a:ext uri="{FF2B5EF4-FFF2-40B4-BE49-F238E27FC236}">
                <a16:creationId xmlns:a16="http://schemas.microsoft.com/office/drawing/2014/main" id="{4A388DE0-2CC7-4CE2-80DB-903E79943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" r="-350"/>
          <a:stretch/>
        </p:blipFill>
        <p:spPr bwMode="auto">
          <a:xfrm>
            <a:off x="10217397" y="157535"/>
            <a:ext cx="1800000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2C8CBB8-D8BF-42D1-9C2E-6D940D6A0F0B}"/>
              </a:ext>
            </a:extLst>
          </p:cNvPr>
          <p:cNvSpPr txBox="1"/>
          <p:nvPr/>
        </p:nvSpPr>
        <p:spPr>
          <a:xfrm>
            <a:off x="8572501" y="157537"/>
            <a:ext cx="1628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Kevin </a:t>
            </a:r>
            <a:r>
              <a:rPr lang="de-DE" sz="2000" dirty="0" err="1">
                <a:solidFill>
                  <a:schemeClr val="bg1"/>
                </a:solidFill>
              </a:rPr>
              <a:t>Ruschmann</a:t>
            </a:r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rgbClr val="FF6700"/>
                </a:solidFill>
              </a:rPr>
              <a:t>Mechatronik</a:t>
            </a:r>
          </a:p>
          <a:p>
            <a:r>
              <a:rPr lang="de-DE" sz="2000" dirty="0">
                <a:solidFill>
                  <a:schemeClr val="bg1"/>
                </a:solidFill>
              </a:rPr>
              <a:t>Karlsruhe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7C9C2E5-4C63-467F-A018-66D48C300FD1}"/>
              </a:ext>
            </a:extLst>
          </p:cNvPr>
          <p:cNvSpPr/>
          <p:nvPr/>
        </p:nvSpPr>
        <p:spPr>
          <a:xfrm>
            <a:off x="8572500" y="2496759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F6C3D1-D118-4C23-9E1A-8476F20E7A4F}"/>
              </a:ext>
            </a:extLst>
          </p:cNvPr>
          <p:cNvSpPr txBox="1"/>
          <p:nvPr/>
        </p:nvSpPr>
        <p:spPr>
          <a:xfrm>
            <a:off x="8572501" y="2536856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Paula Appenzeller</a:t>
            </a:r>
          </a:p>
          <a:p>
            <a:r>
              <a:rPr lang="de-DE" sz="2000" dirty="0">
                <a:solidFill>
                  <a:srgbClr val="FF6700"/>
                </a:solidFill>
              </a:rPr>
              <a:t>DBM</a:t>
            </a:r>
          </a:p>
          <a:p>
            <a:r>
              <a:rPr lang="de-DE" sz="2000" dirty="0">
                <a:solidFill>
                  <a:schemeClr val="bg1"/>
                </a:solidFill>
              </a:rPr>
              <a:t>Villingen- Schwenningen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B05C688-ECB8-48A8-A75D-8D9933A8F081}"/>
              </a:ext>
            </a:extLst>
          </p:cNvPr>
          <p:cNvSpPr/>
          <p:nvPr/>
        </p:nvSpPr>
        <p:spPr>
          <a:xfrm>
            <a:off x="8572500" y="4784638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0" name="Picture 6" descr="Profilfoto für Timo Schmidberger">
            <a:extLst>
              <a:ext uri="{FF2B5EF4-FFF2-40B4-BE49-F238E27FC236}">
                <a16:creationId xmlns:a16="http://schemas.microsoft.com/office/drawing/2014/main" id="{4AA3B79E-AB6A-477C-9750-45763E33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233" y="4784637"/>
            <a:ext cx="1800000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4B51BE3-DB7B-4836-85FC-2938EA2B6C1C}"/>
              </a:ext>
            </a:extLst>
          </p:cNvPr>
          <p:cNvSpPr txBox="1"/>
          <p:nvPr/>
        </p:nvSpPr>
        <p:spPr>
          <a:xfrm>
            <a:off x="8521701" y="4824735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Timo  </a:t>
            </a:r>
            <a:r>
              <a:rPr lang="de-DE" sz="2000" dirty="0" err="1">
                <a:solidFill>
                  <a:schemeClr val="bg1"/>
                </a:solidFill>
              </a:rPr>
              <a:t>Schmiedberger</a:t>
            </a:r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rgbClr val="FF6700"/>
                </a:solidFill>
              </a:rPr>
              <a:t>Mobile IT</a:t>
            </a:r>
          </a:p>
          <a:p>
            <a:r>
              <a:rPr lang="de-DE" sz="2000" dirty="0">
                <a:solidFill>
                  <a:schemeClr val="bg1"/>
                </a:solidFill>
              </a:rPr>
              <a:t>Friedrichs-hafen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063C6F0-2779-4B84-8C08-21916C434014}"/>
              </a:ext>
            </a:extLst>
          </p:cNvPr>
          <p:cNvSpPr/>
          <p:nvPr/>
        </p:nvSpPr>
        <p:spPr>
          <a:xfrm>
            <a:off x="5434357" y="157536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B86182-8097-4AAC-9AC9-3D27E518B937}"/>
              </a:ext>
            </a:extLst>
          </p:cNvPr>
          <p:cNvSpPr txBox="1"/>
          <p:nvPr/>
        </p:nvSpPr>
        <p:spPr>
          <a:xfrm>
            <a:off x="6523425" y="156999"/>
            <a:ext cx="1628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</a:rPr>
              <a:t>Alessandra Woods</a:t>
            </a:r>
          </a:p>
          <a:p>
            <a:pPr algn="r"/>
            <a:r>
              <a:rPr lang="de-DE" sz="2000" dirty="0">
                <a:solidFill>
                  <a:srgbClr val="FF6700"/>
                </a:solidFill>
              </a:rPr>
              <a:t>Mobile IT</a:t>
            </a:r>
          </a:p>
          <a:p>
            <a:pPr algn="r"/>
            <a:r>
              <a:rPr lang="de-DE" sz="2000" dirty="0">
                <a:solidFill>
                  <a:schemeClr val="bg1"/>
                </a:solidFill>
              </a:rPr>
              <a:t>Friedrichs-hafen</a:t>
            </a:r>
          </a:p>
        </p:txBody>
      </p:sp>
      <p:pic>
        <p:nvPicPr>
          <p:cNvPr id="1026" name="Picture 2" descr="Profilfoto für Alessandra Woods">
            <a:extLst>
              <a:ext uri="{FF2B5EF4-FFF2-40B4-BE49-F238E27FC236}">
                <a16:creationId xmlns:a16="http://schemas.microsoft.com/office/drawing/2014/main" id="{68EA7833-70FF-4C34-A742-204737D4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48" y="157536"/>
            <a:ext cx="1800000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606CEF5-ED41-4D63-A10C-8336D1C49BC3}"/>
              </a:ext>
            </a:extLst>
          </p:cNvPr>
          <p:cNvSpPr/>
          <p:nvPr/>
        </p:nvSpPr>
        <p:spPr>
          <a:xfrm>
            <a:off x="5432791" y="2496759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9390F1E-ED1D-4F1B-BAEA-AC53DE6BEC16}"/>
              </a:ext>
            </a:extLst>
          </p:cNvPr>
          <p:cNvSpPr txBox="1"/>
          <p:nvPr/>
        </p:nvSpPr>
        <p:spPr>
          <a:xfrm>
            <a:off x="6521859" y="2506382"/>
            <a:ext cx="1628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</a:rPr>
              <a:t>Markus Heinemann</a:t>
            </a:r>
          </a:p>
          <a:p>
            <a:pPr algn="r"/>
            <a:r>
              <a:rPr lang="de-DE" sz="2000" dirty="0">
                <a:solidFill>
                  <a:srgbClr val="FF6700"/>
                </a:solidFill>
              </a:rPr>
              <a:t>Mobile IT</a:t>
            </a:r>
          </a:p>
          <a:p>
            <a:pPr algn="r"/>
            <a:r>
              <a:rPr lang="de-DE" sz="2000" dirty="0">
                <a:solidFill>
                  <a:schemeClr val="bg1"/>
                </a:solidFill>
              </a:rPr>
              <a:t>Friedrichs-hafen</a:t>
            </a:r>
          </a:p>
        </p:txBody>
      </p:sp>
      <p:pic>
        <p:nvPicPr>
          <p:cNvPr id="1028" name="Picture 4" descr="Profilfoto für Markus">
            <a:extLst>
              <a:ext uri="{FF2B5EF4-FFF2-40B4-BE49-F238E27FC236}">
                <a16:creationId xmlns:a16="http://schemas.microsoft.com/office/drawing/2014/main" id="{19C20845-E01D-4D67-BAE8-94FCE73A8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t="16810" r="14554" b="17385"/>
          <a:stretch/>
        </p:blipFill>
        <p:spPr bwMode="auto">
          <a:xfrm>
            <a:off x="4751120" y="2491136"/>
            <a:ext cx="1832549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224DB26-4F06-49DF-85F7-C124E15C8785}"/>
              </a:ext>
            </a:extLst>
          </p:cNvPr>
          <p:cNvSpPr/>
          <p:nvPr/>
        </p:nvSpPr>
        <p:spPr>
          <a:xfrm>
            <a:off x="5434785" y="4784637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AC06E61-0CFC-4E05-BF1B-F567442F22C0}"/>
              </a:ext>
            </a:extLst>
          </p:cNvPr>
          <p:cNvSpPr txBox="1"/>
          <p:nvPr/>
        </p:nvSpPr>
        <p:spPr>
          <a:xfrm>
            <a:off x="6523853" y="4794260"/>
            <a:ext cx="1628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</a:rPr>
              <a:t>Tobias </a:t>
            </a:r>
            <a:r>
              <a:rPr lang="de-DE" sz="2000" dirty="0" err="1">
                <a:solidFill>
                  <a:schemeClr val="bg1"/>
                </a:solidFill>
              </a:rPr>
              <a:t>Traiser</a:t>
            </a:r>
            <a:endParaRPr lang="de-DE" sz="2000" dirty="0">
              <a:solidFill>
                <a:schemeClr val="bg1"/>
              </a:solidFill>
            </a:endParaRPr>
          </a:p>
          <a:p>
            <a:pPr algn="r"/>
            <a:r>
              <a:rPr lang="de-DE" sz="2000" dirty="0">
                <a:solidFill>
                  <a:srgbClr val="FF6700"/>
                </a:solidFill>
              </a:rPr>
              <a:t>Mobile IT</a:t>
            </a:r>
          </a:p>
          <a:p>
            <a:pPr algn="r"/>
            <a:r>
              <a:rPr lang="de-DE" sz="2000" dirty="0">
                <a:solidFill>
                  <a:schemeClr val="bg1"/>
                </a:solidFill>
              </a:rPr>
              <a:t>Friedrichs-hafen</a:t>
            </a:r>
          </a:p>
        </p:txBody>
      </p:sp>
      <p:pic>
        <p:nvPicPr>
          <p:cNvPr id="1038" name="Picture 14" descr="Profilfoto für Tobias Traiser">
            <a:extLst>
              <a:ext uri="{FF2B5EF4-FFF2-40B4-BE49-F238E27FC236}">
                <a16:creationId xmlns:a16="http://schemas.microsoft.com/office/drawing/2014/main" id="{66D0131A-4B46-499D-A981-5C4B865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48" y="4784637"/>
            <a:ext cx="1800000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draußen, Schnee, Baum, Person enthält.&#10;&#10;Automatisch generierte Beschreibung">
            <a:extLst>
              <a:ext uri="{FF2B5EF4-FFF2-40B4-BE49-F238E27FC236}">
                <a16:creationId xmlns:a16="http://schemas.microsoft.com/office/drawing/2014/main" id="{956E4CF6-3249-4D72-AE5C-1821E03E05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25736" r="47746" b="31125"/>
          <a:stretch/>
        </p:blipFill>
        <p:spPr>
          <a:xfrm>
            <a:off x="10200749" y="2485511"/>
            <a:ext cx="1800484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975550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F73D18-2303-424A-A447-B5B5DD5267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18" t="12099" r="6099"/>
          <a:stretch/>
        </p:blipFill>
        <p:spPr>
          <a:xfrm>
            <a:off x="2968283" y="414866"/>
            <a:ext cx="6153591" cy="6048000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6AC9761-796D-C347-9FCC-59C392319FAA}"/>
              </a:ext>
            </a:extLst>
          </p:cNvPr>
          <p:cNvSpPr/>
          <p:nvPr/>
        </p:nvSpPr>
        <p:spPr>
          <a:xfrm>
            <a:off x="5760720" y="3108961"/>
            <a:ext cx="232117" cy="232117"/>
          </a:xfrm>
          <a:prstGeom prst="ellipse">
            <a:avLst/>
          </a:prstGeom>
          <a:solidFill>
            <a:srgbClr val="FF67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4" name="Frame 3">
            <a:extLst>
              <a:ext uri="{FF2B5EF4-FFF2-40B4-BE49-F238E27FC236}">
                <a16:creationId xmlns:a16="http://schemas.microsoft.com/office/drawing/2014/main" id="{CFF410F8-984B-B14B-9A1E-6A7B5FBB288A}"/>
              </a:ext>
            </a:extLst>
          </p:cNvPr>
          <p:cNvSpPr/>
          <p:nvPr/>
        </p:nvSpPr>
        <p:spPr>
          <a:xfrm>
            <a:off x="5036234" y="2384474"/>
            <a:ext cx="1702191" cy="1709224"/>
          </a:xfrm>
          <a:prstGeom prst="frame">
            <a:avLst>
              <a:gd name="adj1" fmla="val 2169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>
              <a:solidFill>
                <a:schemeClr val="tx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568FB4B5-8D88-2244-9450-F26E68E0F627}"/>
              </a:ext>
            </a:extLst>
          </p:cNvPr>
          <p:cNvSpPr/>
          <p:nvPr/>
        </p:nvSpPr>
        <p:spPr>
          <a:xfrm>
            <a:off x="5139397" y="2691620"/>
            <a:ext cx="232117" cy="23211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425C159-37CD-6445-82A3-32DA9B2E093B}"/>
              </a:ext>
            </a:extLst>
          </p:cNvPr>
          <p:cNvSpPr/>
          <p:nvPr/>
        </p:nvSpPr>
        <p:spPr>
          <a:xfrm>
            <a:off x="6410178" y="3765454"/>
            <a:ext cx="232117" cy="23211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C586D50-2C50-2A45-9A34-B9BB61B85E7B}"/>
              </a:ext>
            </a:extLst>
          </p:cNvPr>
          <p:cNvSpPr/>
          <p:nvPr/>
        </p:nvSpPr>
        <p:spPr>
          <a:xfrm>
            <a:off x="6095999" y="2691619"/>
            <a:ext cx="232117" cy="23211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5C3E0DA-67AB-6244-B2FD-7D4CDD1B6CFC}"/>
              </a:ext>
            </a:extLst>
          </p:cNvPr>
          <p:cNvSpPr/>
          <p:nvPr/>
        </p:nvSpPr>
        <p:spPr>
          <a:xfrm>
            <a:off x="5255455" y="5469987"/>
            <a:ext cx="232117" cy="2321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F600C9A-6573-F14F-A307-2940B7451E0A}"/>
              </a:ext>
            </a:extLst>
          </p:cNvPr>
          <p:cNvSpPr/>
          <p:nvPr/>
        </p:nvSpPr>
        <p:spPr>
          <a:xfrm>
            <a:off x="3709990" y="1367317"/>
            <a:ext cx="232117" cy="2321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20B6163-F834-E747-A830-C50FEB8435E6}"/>
              </a:ext>
            </a:extLst>
          </p:cNvPr>
          <p:cNvSpPr/>
          <p:nvPr/>
        </p:nvSpPr>
        <p:spPr>
          <a:xfrm>
            <a:off x="8049179" y="2844018"/>
            <a:ext cx="232117" cy="2321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6945F5-B120-E44E-B724-59A27C2F9770}"/>
              </a:ext>
            </a:extLst>
          </p:cNvPr>
          <p:cNvSpPr/>
          <p:nvPr/>
        </p:nvSpPr>
        <p:spPr>
          <a:xfrm>
            <a:off x="5891432" y="1135200"/>
            <a:ext cx="232117" cy="2321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B035943-7836-B249-9F96-0B012EC3B19B}"/>
              </a:ext>
            </a:extLst>
          </p:cNvPr>
          <p:cNvSpPr/>
          <p:nvPr/>
        </p:nvSpPr>
        <p:spPr>
          <a:xfrm>
            <a:off x="7890217" y="5124156"/>
            <a:ext cx="232117" cy="23211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4D133C-0C23-9349-A0E0-DD2DC7BE848E}"/>
              </a:ext>
            </a:extLst>
          </p:cNvPr>
          <p:cNvSpPr/>
          <p:nvPr/>
        </p:nvSpPr>
        <p:spPr>
          <a:xfrm>
            <a:off x="7765768" y="1599434"/>
            <a:ext cx="232117" cy="232117"/>
          </a:xfrm>
          <a:prstGeom prst="ellipse">
            <a:avLst/>
          </a:prstGeom>
          <a:noFill/>
          <a:ln w="38100">
            <a:solidFill>
              <a:srgbClr val="29292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14F50E4-A5D2-2949-B96B-CDA40E073464}"/>
              </a:ext>
            </a:extLst>
          </p:cNvPr>
          <p:cNvSpPr/>
          <p:nvPr/>
        </p:nvSpPr>
        <p:spPr>
          <a:xfrm>
            <a:off x="3826048" y="1831346"/>
            <a:ext cx="232117" cy="232117"/>
          </a:xfrm>
          <a:prstGeom prst="ellipse">
            <a:avLst/>
          </a:prstGeom>
          <a:noFill/>
          <a:ln w="38100">
            <a:solidFill>
              <a:srgbClr val="29292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BB143D-5BA4-1942-A97F-3DBDB37B961D}"/>
              </a:ext>
            </a:extLst>
          </p:cNvPr>
          <p:cNvSpPr/>
          <p:nvPr/>
        </p:nvSpPr>
        <p:spPr>
          <a:xfrm>
            <a:off x="4701030" y="5161998"/>
            <a:ext cx="232117" cy="232117"/>
          </a:xfrm>
          <a:prstGeom prst="ellipse">
            <a:avLst/>
          </a:prstGeom>
          <a:noFill/>
          <a:ln w="38100">
            <a:solidFill>
              <a:srgbClr val="29292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B9C26A0-456E-0E4E-B83F-CCE0E9E011DF}"/>
              </a:ext>
            </a:extLst>
          </p:cNvPr>
          <p:cNvSpPr/>
          <p:nvPr/>
        </p:nvSpPr>
        <p:spPr>
          <a:xfrm>
            <a:off x="8132411" y="5390270"/>
            <a:ext cx="232117" cy="232117"/>
          </a:xfrm>
          <a:prstGeom prst="ellipse">
            <a:avLst/>
          </a:prstGeom>
          <a:noFill/>
          <a:ln w="38100">
            <a:solidFill>
              <a:srgbClr val="29292B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8" name="Rechteck 6">
            <a:extLst>
              <a:ext uri="{FF2B5EF4-FFF2-40B4-BE49-F238E27FC236}">
                <a16:creationId xmlns:a16="http://schemas.microsoft.com/office/drawing/2014/main" id="{B0050CBC-4414-AE4F-B4A7-11CAC89D02F6}"/>
              </a:ext>
            </a:extLst>
          </p:cNvPr>
          <p:cNvSpPr/>
          <p:nvPr/>
        </p:nvSpPr>
        <p:spPr>
          <a:xfrm rot="2700000">
            <a:off x="-366796" y="-1140032"/>
            <a:ext cx="1572387" cy="338555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7">
            <a:extLst>
              <a:ext uri="{FF2B5EF4-FFF2-40B4-BE49-F238E27FC236}">
                <a16:creationId xmlns:a16="http://schemas.microsoft.com/office/drawing/2014/main" id="{7E9E6CBE-CAEF-EE46-A6FE-3CA34E119ABF}"/>
              </a:ext>
            </a:extLst>
          </p:cNvPr>
          <p:cNvSpPr/>
          <p:nvPr/>
        </p:nvSpPr>
        <p:spPr>
          <a:xfrm rot="2700000">
            <a:off x="10874580" y="4764092"/>
            <a:ext cx="1714562" cy="339453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64546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reen_Recording_2021-02-28_at_11.13.29" descr="Screen_Recording_2021-02-28_at_11.13.29">
            <a:hlinkClick r:id="" action="ppaction://media"/>
            <a:extLst>
              <a:ext uri="{FF2B5EF4-FFF2-40B4-BE49-F238E27FC236}">
                <a16:creationId xmlns:a16="http://schemas.microsoft.com/office/drawing/2014/main" id="{CC5749C6-06A4-3E46-AAD1-448EE58E51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7388"/>
          <a:stretch/>
        </p:blipFill>
        <p:spPr>
          <a:xfrm>
            <a:off x="1730375" y="875833"/>
            <a:ext cx="8731250" cy="5106334"/>
          </a:xfrm>
          <a:prstGeom prst="rect">
            <a:avLst/>
          </a:prstGeom>
        </p:spPr>
      </p:pic>
      <p:sp>
        <p:nvSpPr>
          <p:cNvPr id="3" name="Rechteck 6">
            <a:extLst>
              <a:ext uri="{FF2B5EF4-FFF2-40B4-BE49-F238E27FC236}">
                <a16:creationId xmlns:a16="http://schemas.microsoft.com/office/drawing/2014/main" id="{1CD1D3AA-CBEF-AF4E-8794-12AB963C9CB8}"/>
              </a:ext>
            </a:extLst>
          </p:cNvPr>
          <p:cNvSpPr/>
          <p:nvPr/>
        </p:nvSpPr>
        <p:spPr>
          <a:xfrm rot="2700000">
            <a:off x="-366796" y="-1140032"/>
            <a:ext cx="1572387" cy="338555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7">
            <a:extLst>
              <a:ext uri="{FF2B5EF4-FFF2-40B4-BE49-F238E27FC236}">
                <a16:creationId xmlns:a16="http://schemas.microsoft.com/office/drawing/2014/main" id="{1EE17650-459B-8940-A13D-79892F0D0B0C}"/>
              </a:ext>
            </a:extLst>
          </p:cNvPr>
          <p:cNvSpPr/>
          <p:nvPr/>
        </p:nvSpPr>
        <p:spPr>
          <a:xfrm rot="2700000">
            <a:off x="10874580" y="4764092"/>
            <a:ext cx="1714562" cy="339453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720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B30FFDF-5D07-48F7-A20E-B6295F20AFCB}"/>
              </a:ext>
            </a:extLst>
          </p:cNvPr>
          <p:cNvSpPr txBox="1"/>
          <p:nvPr/>
        </p:nvSpPr>
        <p:spPr>
          <a:xfrm>
            <a:off x="943276" y="1446026"/>
            <a:ext cx="698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000"/>
              <a:tabLst>
                <a:tab pos="457200" algn="l"/>
              </a:tabLst>
            </a:pPr>
            <a:r>
              <a:rPr lang="de-DE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Warum 5G</a:t>
            </a:r>
            <a:endParaRPr lang="de-DE" sz="7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67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Grotesque Light" panose="020B03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030EF4-E863-4A6C-B6FB-4FCE3A42405C}"/>
              </a:ext>
            </a:extLst>
          </p:cNvPr>
          <p:cNvSpPr txBox="1"/>
          <p:nvPr/>
        </p:nvSpPr>
        <p:spPr>
          <a:xfrm>
            <a:off x="2428974" y="3875104"/>
            <a:ext cx="895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000"/>
              <a:tabLst>
                <a:tab pos="457200" algn="l"/>
              </a:tabLst>
            </a:pPr>
            <a:r>
              <a:rPr lang="de-DE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sehr hoher Datendurchsatz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466E08-65F8-4962-82B0-0F42E340652A}"/>
              </a:ext>
            </a:extLst>
          </p:cNvPr>
          <p:cNvSpPr/>
          <p:nvPr/>
        </p:nvSpPr>
        <p:spPr>
          <a:xfrm rot="2700000">
            <a:off x="-366796" y="-1140032"/>
            <a:ext cx="1572387" cy="338555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28AE8-CCB0-43E7-8F42-996787EB3017}"/>
              </a:ext>
            </a:extLst>
          </p:cNvPr>
          <p:cNvSpPr/>
          <p:nvPr/>
        </p:nvSpPr>
        <p:spPr>
          <a:xfrm rot="2700000">
            <a:off x="10874580" y="4764092"/>
            <a:ext cx="1714562" cy="339453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44A1AE-C033-49B3-ABBA-110743ECFF2F}"/>
              </a:ext>
            </a:extLst>
          </p:cNvPr>
          <p:cNvSpPr txBox="1"/>
          <p:nvPr/>
        </p:nvSpPr>
        <p:spPr>
          <a:xfrm>
            <a:off x="2428975" y="2771645"/>
            <a:ext cx="9403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000"/>
              <a:tabLst>
                <a:tab pos="457200" algn="l"/>
              </a:tabLst>
            </a:pPr>
            <a:r>
              <a:rPr lang="de-DE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sehr genau Ortung</a:t>
            </a:r>
          </a:p>
          <a:p>
            <a:pPr algn="just"/>
            <a:r>
              <a:rPr lang="de-DE" sz="800" dirty="0">
                <a:effectLst/>
                <a:latin typeface="Helvetica Neue"/>
                <a:ea typeface="Times New Roman" panose="02020603050405020304" pitchFamily="18" charset="0"/>
              </a:rPr>
              <a:t> 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e-DE" dirty="0"/>
          </a:p>
        </p:txBody>
      </p:sp>
      <p:sp>
        <p:nvSpPr>
          <p:cNvPr id="9" name="Pfeil: nach oben gebogen 8">
            <a:extLst>
              <a:ext uri="{FF2B5EF4-FFF2-40B4-BE49-F238E27FC236}">
                <a16:creationId xmlns:a16="http://schemas.microsoft.com/office/drawing/2014/main" id="{72B38588-9C67-43F9-B3A6-8664E719AA77}"/>
              </a:ext>
            </a:extLst>
          </p:cNvPr>
          <p:cNvSpPr/>
          <p:nvPr/>
        </p:nvSpPr>
        <p:spPr>
          <a:xfrm rot="5400000">
            <a:off x="1366787" y="2454442"/>
            <a:ext cx="1062188" cy="974558"/>
          </a:xfrm>
          <a:prstGeom prst="bentUp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oben gebogen 9">
            <a:extLst>
              <a:ext uri="{FF2B5EF4-FFF2-40B4-BE49-F238E27FC236}">
                <a16:creationId xmlns:a16="http://schemas.microsoft.com/office/drawing/2014/main" id="{47A1CD2C-DD24-4D21-B626-B20E33BCC8A7}"/>
              </a:ext>
            </a:extLst>
          </p:cNvPr>
          <p:cNvSpPr/>
          <p:nvPr/>
        </p:nvSpPr>
        <p:spPr>
          <a:xfrm rot="5400000">
            <a:off x="1366787" y="3557901"/>
            <a:ext cx="1062188" cy="974558"/>
          </a:xfrm>
          <a:prstGeom prst="bentUp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Pfeil: nach oben gebogen 9">
            <a:extLst>
              <a:ext uri="{FF2B5EF4-FFF2-40B4-BE49-F238E27FC236}">
                <a16:creationId xmlns:a16="http://schemas.microsoft.com/office/drawing/2014/main" id="{4EB8B341-08CA-434B-A195-F8C23395D603}"/>
              </a:ext>
            </a:extLst>
          </p:cNvPr>
          <p:cNvSpPr/>
          <p:nvPr/>
        </p:nvSpPr>
        <p:spPr>
          <a:xfrm rot="5400000">
            <a:off x="1366787" y="4661360"/>
            <a:ext cx="1062188" cy="974558"/>
          </a:xfrm>
          <a:prstGeom prst="bentUp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4">
            <a:extLst>
              <a:ext uri="{FF2B5EF4-FFF2-40B4-BE49-F238E27FC236}">
                <a16:creationId xmlns:a16="http://schemas.microsoft.com/office/drawing/2014/main" id="{DAE20F22-0DD5-8248-8344-DD68CD021C59}"/>
              </a:ext>
            </a:extLst>
          </p:cNvPr>
          <p:cNvSpPr txBox="1"/>
          <p:nvPr/>
        </p:nvSpPr>
        <p:spPr>
          <a:xfrm>
            <a:off x="2428974" y="4906387"/>
            <a:ext cx="8950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ts val="1000"/>
              <a:tabLst>
                <a:tab pos="457200" algn="l"/>
              </a:tabLst>
            </a:pPr>
            <a:r>
              <a:rPr lang="de-DE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g</a:t>
            </a:r>
            <a:r>
              <a:rPr lang="de-DE" sz="5400" b="1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eringe </a:t>
            </a:r>
            <a:r>
              <a:rPr lang="de-DE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Latenz</a:t>
            </a:r>
          </a:p>
        </p:txBody>
      </p:sp>
    </p:spTree>
    <p:extLst>
      <p:ext uri="{BB962C8B-B14F-4D97-AF65-F5344CB8AC3E}">
        <p14:creationId xmlns:p14="http://schemas.microsoft.com/office/powerpoint/2010/main" val="1414795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B30FFDF-5D07-48F7-A20E-B6295F20AFCB}"/>
              </a:ext>
            </a:extLst>
          </p:cNvPr>
          <p:cNvSpPr txBox="1"/>
          <p:nvPr/>
        </p:nvSpPr>
        <p:spPr>
          <a:xfrm>
            <a:off x="943276" y="1446026"/>
            <a:ext cx="6986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000"/>
              <a:tabLst>
                <a:tab pos="457200" algn="l"/>
              </a:tabLst>
            </a:pPr>
            <a:r>
              <a:rPr lang="de-DE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Unfallprävention</a:t>
            </a:r>
            <a:endParaRPr lang="de-DE" sz="72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67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Grotesque Light" panose="020B0304020202020204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030EF4-E863-4A6C-B6FB-4FCE3A42405C}"/>
              </a:ext>
            </a:extLst>
          </p:cNvPr>
          <p:cNvSpPr txBox="1"/>
          <p:nvPr/>
        </p:nvSpPr>
        <p:spPr>
          <a:xfrm>
            <a:off x="3856442" y="4210587"/>
            <a:ext cx="81463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buSzPts val="1000"/>
              <a:tabLst>
                <a:tab pos="457200" algn="l"/>
              </a:tabLst>
            </a:pPr>
            <a:r>
              <a:rPr lang="de-DE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mehr Lebensqualität in den Innenstädten 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466E08-65F8-4962-82B0-0F42E340652A}"/>
              </a:ext>
            </a:extLst>
          </p:cNvPr>
          <p:cNvSpPr/>
          <p:nvPr/>
        </p:nvSpPr>
        <p:spPr>
          <a:xfrm rot="2700000">
            <a:off x="-366796" y="-1140032"/>
            <a:ext cx="1572387" cy="338555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28AE8-CCB0-43E7-8F42-996787EB3017}"/>
              </a:ext>
            </a:extLst>
          </p:cNvPr>
          <p:cNvSpPr/>
          <p:nvPr/>
        </p:nvSpPr>
        <p:spPr>
          <a:xfrm rot="2700000">
            <a:off x="10874580" y="4764092"/>
            <a:ext cx="1714562" cy="339453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944A1AE-C033-49B3-ABBA-110743ECFF2F}"/>
              </a:ext>
            </a:extLst>
          </p:cNvPr>
          <p:cNvSpPr txBox="1"/>
          <p:nvPr/>
        </p:nvSpPr>
        <p:spPr>
          <a:xfrm>
            <a:off x="2428975" y="2771645"/>
            <a:ext cx="94038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buSzPts val="1000"/>
              <a:tabLst>
                <a:tab pos="457200" algn="l"/>
              </a:tabLst>
            </a:pPr>
            <a:r>
              <a:rPr lang="de-DE" sz="5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nachhaltige Mobilität</a:t>
            </a:r>
          </a:p>
          <a:p>
            <a:pPr algn="just"/>
            <a:r>
              <a:rPr lang="de-DE" sz="800" dirty="0">
                <a:effectLst/>
                <a:latin typeface="Helvetica Neue"/>
                <a:ea typeface="Times New Roman" panose="02020603050405020304" pitchFamily="18" charset="0"/>
              </a:rPr>
              <a:t> </a:t>
            </a:r>
            <a:endParaRPr lang="de-DE" sz="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de-DE" dirty="0"/>
          </a:p>
        </p:txBody>
      </p:sp>
      <p:sp>
        <p:nvSpPr>
          <p:cNvPr id="9" name="Pfeil: nach oben gebogen 8">
            <a:extLst>
              <a:ext uri="{FF2B5EF4-FFF2-40B4-BE49-F238E27FC236}">
                <a16:creationId xmlns:a16="http://schemas.microsoft.com/office/drawing/2014/main" id="{72B38588-9C67-43F9-B3A6-8664E719AA77}"/>
              </a:ext>
            </a:extLst>
          </p:cNvPr>
          <p:cNvSpPr/>
          <p:nvPr/>
        </p:nvSpPr>
        <p:spPr>
          <a:xfrm rot="5400000">
            <a:off x="1366787" y="2454442"/>
            <a:ext cx="1062188" cy="974558"/>
          </a:xfrm>
          <a:prstGeom prst="bentUp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Pfeil: nach oben gebogen 9">
            <a:extLst>
              <a:ext uri="{FF2B5EF4-FFF2-40B4-BE49-F238E27FC236}">
                <a16:creationId xmlns:a16="http://schemas.microsoft.com/office/drawing/2014/main" id="{47A1CD2C-DD24-4D21-B626-B20E33BCC8A7}"/>
              </a:ext>
            </a:extLst>
          </p:cNvPr>
          <p:cNvSpPr/>
          <p:nvPr/>
        </p:nvSpPr>
        <p:spPr>
          <a:xfrm rot="5400000">
            <a:off x="2789722" y="3887774"/>
            <a:ext cx="1062188" cy="974558"/>
          </a:xfrm>
          <a:prstGeom prst="bentUpArrow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2038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0">
            <a:extLst>
              <a:ext uri="{FF2B5EF4-FFF2-40B4-BE49-F238E27FC236}">
                <a16:creationId xmlns:a16="http://schemas.microsoft.com/office/drawing/2014/main" id="{08187575-5CB4-477B-AA47-020C6D2A78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E585F70-7C5D-424E-A182-39507AF48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05A37F83-079E-4FBC-AA12-67C4E3C83B4C}"/>
              </a:ext>
            </a:extLst>
          </p:cNvPr>
          <p:cNvSpPr/>
          <p:nvPr/>
        </p:nvSpPr>
        <p:spPr>
          <a:xfrm rot="2700000">
            <a:off x="-61023" y="-1638097"/>
            <a:ext cx="3439308" cy="9224899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907FDFAE-4FAD-4B4C-98C3-2F5033EAC0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1" r="30764"/>
          <a:stretch/>
        </p:blipFill>
        <p:spPr>
          <a:xfrm flipH="1">
            <a:off x="4654297" y="10"/>
            <a:ext cx="7537704" cy="685799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9219BAA-EAA7-4110-B937-8488B1F28510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67" y="1128331"/>
            <a:ext cx="2412829" cy="2412829"/>
          </a:xfrm>
          <a:prstGeom prst="rect">
            <a:avLst/>
          </a:prstGeom>
          <a:ln>
            <a:noFill/>
          </a:ln>
          <a:effectLst/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465BC153-25F8-475C-8C46-39AE5E3EE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rot="18900000">
            <a:off x="1008933" y="4070634"/>
            <a:ext cx="3382831" cy="1544123"/>
          </a:xfrm>
        </p:spPr>
        <p:txBody>
          <a:bodyPr>
            <a:noAutofit/>
          </a:bodyPr>
          <a:lstStyle/>
          <a:p>
            <a:pPr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latin typeface="Grotesque Light" panose="020B0304020202020204" pitchFamily="34" charset="0"/>
              </a:rPr>
              <a:t>Kommunikation </a:t>
            </a:r>
          </a:p>
          <a:p>
            <a:pPr>
              <a:spcAft>
                <a:spcPts val="0"/>
              </a:spcAft>
            </a:pPr>
            <a:r>
              <a:rPr lang="de-DE" sz="2400" dirty="0">
                <a:latin typeface="Grotesque Light" panose="020B0304020202020204" pitchFamily="34" charset="0"/>
              </a:rPr>
              <a:t>anstatt</a:t>
            </a:r>
          </a:p>
          <a:p>
            <a:r>
              <a:rPr lang="de-DE" sz="2400" dirty="0">
                <a:solidFill>
                  <a:srgbClr val="FF6700"/>
                </a:solidFill>
                <a:latin typeface="Grotesque Light" panose="020B0304020202020204" pitchFamily="34" charset="0"/>
              </a:rPr>
              <a:t>Kollision</a:t>
            </a:r>
          </a:p>
        </p:txBody>
      </p: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791D6210-8BAE-4B17-88D8-AC2975D8B7BC}"/>
              </a:ext>
            </a:extLst>
          </p:cNvPr>
          <p:cNvSpPr/>
          <p:nvPr/>
        </p:nvSpPr>
        <p:spPr>
          <a:xfrm>
            <a:off x="8572500" y="158080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4" name="Picture 10" descr="Profilfoto für Kevin">
            <a:extLst>
              <a:ext uri="{FF2B5EF4-FFF2-40B4-BE49-F238E27FC236}">
                <a16:creationId xmlns:a16="http://schemas.microsoft.com/office/drawing/2014/main" id="{4A388DE0-2CC7-4CE2-80DB-903E799434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" r="-350"/>
          <a:stretch/>
        </p:blipFill>
        <p:spPr bwMode="auto">
          <a:xfrm>
            <a:off x="10217397" y="157535"/>
            <a:ext cx="1800000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2C8CBB8-D8BF-42D1-9C2E-6D940D6A0F0B}"/>
              </a:ext>
            </a:extLst>
          </p:cNvPr>
          <p:cNvSpPr txBox="1"/>
          <p:nvPr/>
        </p:nvSpPr>
        <p:spPr>
          <a:xfrm>
            <a:off x="8572501" y="157537"/>
            <a:ext cx="16287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Kevin </a:t>
            </a:r>
            <a:r>
              <a:rPr lang="de-DE" sz="2000" dirty="0" err="1">
                <a:solidFill>
                  <a:schemeClr val="bg1"/>
                </a:solidFill>
              </a:rPr>
              <a:t>Ruschmann</a:t>
            </a:r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rgbClr val="FF6700"/>
                </a:solidFill>
              </a:rPr>
              <a:t>Mechatronik</a:t>
            </a:r>
          </a:p>
          <a:p>
            <a:r>
              <a:rPr lang="de-DE" sz="2000" dirty="0">
                <a:solidFill>
                  <a:schemeClr val="bg1"/>
                </a:solidFill>
              </a:rPr>
              <a:t>Karlsruhe</a:t>
            </a:r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07C9C2E5-4C63-467F-A018-66D48C300FD1}"/>
              </a:ext>
            </a:extLst>
          </p:cNvPr>
          <p:cNvSpPr/>
          <p:nvPr/>
        </p:nvSpPr>
        <p:spPr>
          <a:xfrm>
            <a:off x="8572500" y="2496759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71F6C3D1-D118-4C23-9E1A-8476F20E7A4F}"/>
              </a:ext>
            </a:extLst>
          </p:cNvPr>
          <p:cNvSpPr txBox="1"/>
          <p:nvPr/>
        </p:nvSpPr>
        <p:spPr>
          <a:xfrm>
            <a:off x="8572501" y="2536856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Paula Appenzeller</a:t>
            </a:r>
          </a:p>
          <a:p>
            <a:r>
              <a:rPr lang="de-DE" sz="2000" dirty="0">
                <a:solidFill>
                  <a:srgbClr val="FF6700"/>
                </a:solidFill>
              </a:rPr>
              <a:t>DBM</a:t>
            </a:r>
          </a:p>
          <a:p>
            <a:r>
              <a:rPr lang="de-DE" sz="2000" dirty="0">
                <a:solidFill>
                  <a:schemeClr val="bg1"/>
                </a:solidFill>
              </a:rPr>
              <a:t>Villingen- Schwenningen</a:t>
            </a:r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B05C688-ECB8-48A8-A75D-8D9933A8F081}"/>
              </a:ext>
            </a:extLst>
          </p:cNvPr>
          <p:cNvSpPr/>
          <p:nvPr/>
        </p:nvSpPr>
        <p:spPr>
          <a:xfrm>
            <a:off x="8572500" y="4784638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30" name="Picture 6" descr="Profilfoto für Timo Schmidberger">
            <a:extLst>
              <a:ext uri="{FF2B5EF4-FFF2-40B4-BE49-F238E27FC236}">
                <a16:creationId xmlns:a16="http://schemas.microsoft.com/office/drawing/2014/main" id="{4AA3B79E-AB6A-477C-9750-45763E33D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1233" y="4784637"/>
            <a:ext cx="1800000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4B51BE3-DB7B-4836-85FC-2938EA2B6C1C}"/>
              </a:ext>
            </a:extLst>
          </p:cNvPr>
          <p:cNvSpPr txBox="1"/>
          <p:nvPr/>
        </p:nvSpPr>
        <p:spPr>
          <a:xfrm>
            <a:off x="8521701" y="4824735"/>
            <a:ext cx="1800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>
                <a:solidFill>
                  <a:schemeClr val="bg1"/>
                </a:solidFill>
              </a:rPr>
              <a:t>Timo  </a:t>
            </a:r>
            <a:r>
              <a:rPr lang="de-DE" sz="2000" dirty="0" err="1">
                <a:solidFill>
                  <a:schemeClr val="bg1"/>
                </a:solidFill>
              </a:rPr>
              <a:t>Schmiedberger</a:t>
            </a:r>
            <a:endParaRPr lang="de-DE" sz="2000" dirty="0">
              <a:solidFill>
                <a:schemeClr val="bg1"/>
              </a:solidFill>
            </a:endParaRPr>
          </a:p>
          <a:p>
            <a:r>
              <a:rPr lang="de-DE" sz="2000" dirty="0">
                <a:solidFill>
                  <a:srgbClr val="FF6700"/>
                </a:solidFill>
              </a:rPr>
              <a:t>Mobile IT</a:t>
            </a:r>
          </a:p>
          <a:p>
            <a:r>
              <a:rPr lang="de-DE" sz="2000" dirty="0">
                <a:solidFill>
                  <a:schemeClr val="bg1"/>
                </a:solidFill>
              </a:rPr>
              <a:t>Friedrichs-hafen</a:t>
            </a:r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2063C6F0-2779-4B84-8C08-21916C434014}"/>
              </a:ext>
            </a:extLst>
          </p:cNvPr>
          <p:cNvSpPr/>
          <p:nvPr/>
        </p:nvSpPr>
        <p:spPr>
          <a:xfrm>
            <a:off x="5434357" y="157536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84B86182-8097-4AAC-9AC9-3D27E518B937}"/>
              </a:ext>
            </a:extLst>
          </p:cNvPr>
          <p:cNvSpPr txBox="1"/>
          <p:nvPr/>
        </p:nvSpPr>
        <p:spPr>
          <a:xfrm>
            <a:off x="6523425" y="156999"/>
            <a:ext cx="1628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</a:rPr>
              <a:t>Alessandra Woods</a:t>
            </a:r>
          </a:p>
          <a:p>
            <a:pPr algn="r"/>
            <a:r>
              <a:rPr lang="de-DE" sz="2000" dirty="0">
                <a:solidFill>
                  <a:srgbClr val="FF6700"/>
                </a:solidFill>
              </a:rPr>
              <a:t>Mobile IT</a:t>
            </a:r>
          </a:p>
          <a:p>
            <a:pPr algn="r"/>
            <a:r>
              <a:rPr lang="de-DE" sz="2000" dirty="0">
                <a:solidFill>
                  <a:schemeClr val="bg1"/>
                </a:solidFill>
              </a:rPr>
              <a:t>Friedrichs-hafen     </a:t>
            </a:r>
          </a:p>
        </p:txBody>
      </p:sp>
      <p:pic>
        <p:nvPicPr>
          <p:cNvPr id="1026" name="Picture 2" descr="Profilfoto für Alessandra Woods">
            <a:extLst>
              <a:ext uri="{FF2B5EF4-FFF2-40B4-BE49-F238E27FC236}">
                <a16:creationId xmlns:a16="http://schemas.microsoft.com/office/drawing/2014/main" id="{68EA7833-70FF-4C34-A742-204737D45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48" y="157536"/>
            <a:ext cx="1800000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606CEF5-ED41-4D63-A10C-8336D1C49BC3}"/>
              </a:ext>
            </a:extLst>
          </p:cNvPr>
          <p:cNvSpPr/>
          <p:nvPr/>
        </p:nvSpPr>
        <p:spPr>
          <a:xfrm>
            <a:off x="5432791" y="2496759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29390F1E-ED1D-4F1B-BAEA-AC53DE6BEC16}"/>
              </a:ext>
            </a:extLst>
          </p:cNvPr>
          <p:cNvSpPr txBox="1"/>
          <p:nvPr/>
        </p:nvSpPr>
        <p:spPr>
          <a:xfrm>
            <a:off x="6521859" y="2506382"/>
            <a:ext cx="1628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</a:rPr>
              <a:t>Markus Heinemann</a:t>
            </a:r>
          </a:p>
          <a:p>
            <a:pPr algn="r"/>
            <a:r>
              <a:rPr lang="de-DE" sz="2000" dirty="0">
                <a:solidFill>
                  <a:srgbClr val="FF6700"/>
                </a:solidFill>
              </a:rPr>
              <a:t>Mobile IT</a:t>
            </a:r>
          </a:p>
          <a:p>
            <a:pPr algn="r"/>
            <a:r>
              <a:rPr lang="de-DE" sz="2000" dirty="0">
                <a:solidFill>
                  <a:schemeClr val="bg1"/>
                </a:solidFill>
              </a:rPr>
              <a:t>Friedrichs-hafen</a:t>
            </a:r>
          </a:p>
        </p:txBody>
      </p:sp>
      <p:pic>
        <p:nvPicPr>
          <p:cNvPr id="1028" name="Picture 4" descr="Profilfoto für Markus">
            <a:extLst>
              <a:ext uri="{FF2B5EF4-FFF2-40B4-BE49-F238E27FC236}">
                <a16:creationId xmlns:a16="http://schemas.microsoft.com/office/drawing/2014/main" id="{19C20845-E01D-4D67-BAE8-94FCE73A8B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51" t="16810" r="14554" b="17385"/>
          <a:stretch/>
        </p:blipFill>
        <p:spPr bwMode="auto">
          <a:xfrm>
            <a:off x="4751120" y="2491136"/>
            <a:ext cx="1832549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224DB26-4F06-49DF-85F7-C124E15C8785}"/>
              </a:ext>
            </a:extLst>
          </p:cNvPr>
          <p:cNvSpPr/>
          <p:nvPr/>
        </p:nvSpPr>
        <p:spPr>
          <a:xfrm>
            <a:off x="5434785" y="4784637"/>
            <a:ext cx="2717800" cy="1800000"/>
          </a:xfrm>
          <a:prstGeom prst="round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3AC06E61-0CFC-4E05-BF1B-F567442F22C0}"/>
              </a:ext>
            </a:extLst>
          </p:cNvPr>
          <p:cNvSpPr txBox="1"/>
          <p:nvPr/>
        </p:nvSpPr>
        <p:spPr>
          <a:xfrm>
            <a:off x="6523853" y="4794260"/>
            <a:ext cx="16287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2000" dirty="0">
                <a:solidFill>
                  <a:schemeClr val="bg1"/>
                </a:solidFill>
              </a:rPr>
              <a:t>Tobias </a:t>
            </a:r>
            <a:r>
              <a:rPr lang="de-DE" sz="2000" dirty="0" err="1">
                <a:solidFill>
                  <a:schemeClr val="bg1"/>
                </a:solidFill>
              </a:rPr>
              <a:t>Traiser</a:t>
            </a:r>
            <a:endParaRPr lang="de-DE" sz="2000" dirty="0">
              <a:solidFill>
                <a:schemeClr val="bg1"/>
              </a:solidFill>
            </a:endParaRPr>
          </a:p>
          <a:p>
            <a:pPr algn="r"/>
            <a:r>
              <a:rPr lang="de-DE" sz="2000" dirty="0">
                <a:solidFill>
                  <a:srgbClr val="FF6700"/>
                </a:solidFill>
              </a:rPr>
              <a:t>Mobile IT</a:t>
            </a:r>
          </a:p>
          <a:p>
            <a:pPr algn="r"/>
            <a:r>
              <a:rPr lang="de-DE" sz="2000" dirty="0">
                <a:solidFill>
                  <a:schemeClr val="bg1"/>
                </a:solidFill>
              </a:rPr>
              <a:t>Friedrichs-hafen</a:t>
            </a:r>
          </a:p>
        </p:txBody>
      </p:sp>
      <p:pic>
        <p:nvPicPr>
          <p:cNvPr id="1038" name="Picture 14" descr="Profilfoto für Tobias Traiser">
            <a:extLst>
              <a:ext uri="{FF2B5EF4-FFF2-40B4-BE49-F238E27FC236}">
                <a16:creationId xmlns:a16="http://schemas.microsoft.com/office/drawing/2014/main" id="{66D0131A-4B46-499D-A981-5C4B8659A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448" y="4784637"/>
            <a:ext cx="1800000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 descr="Ein Bild, das draußen, Schnee, Baum, Person enthält.&#10;&#10;Automatisch generierte Beschreibung">
            <a:extLst>
              <a:ext uri="{FF2B5EF4-FFF2-40B4-BE49-F238E27FC236}">
                <a16:creationId xmlns:a16="http://schemas.microsoft.com/office/drawing/2014/main" id="{956E4CF6-3249-4D72-AE5C-1821E03E053B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25736" r="47746" b="31125"/>
          <a:stretch/>
        </p:blipFill>
        <p:spPr>
          <a:xfrm>
            <a:off x="10200749" y="2485511"/>
            <a:ext cx="1800484" cy="18000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474283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66BFFB9F-CA91-455C-82D9-FAA70E56E741}"/>
              </a:ext>
            </a:extLst>
          </p:cNvPr>
          <p:cNvSpPr/>
          <p:nvPr/>
        </p:nvSpPr>
        <p:spPr>
          <a:xfrm>
            <a:off x="1504552" y="702644"/>
            <a:ext cx="2520000" cy="5544152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466E08-65F8-4962-82B0-0F42E340652A}"/>
              </a:ext>
            </a:extLst>
          </p:cNvPr>
          <p:cNvSpPr/>
          <p:nvPr/>
        </p:nvSpPr>
        <p:spPr>
          <a:xfrm rot="2700000">
            <a:off x="-366796" y="-1140032"/>
            <a:ext cx="1572387" cy="338555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28AE8-CCB0-43E7-8F42-996787EB3017}"/>
              </a:ext>
            </a:extLst>
          </p:cNvPr>
          <p:cNvSpPr/>
          <p:nvPr/>
        </p:nvSpPr>
        <p:spPr>
          <a:xfrm rot="2700000">
            <a:off x="10874580" y="4764092"/>
            <a:ext cx="1714562" cy="339453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45D04A4-CEAC-40DF-AB09-BE54F3B9D083}"/>
              </a:ext>
            </a:extLst>
          </p:cNvPr>
          <p:cNvSpPr/>
          <p:nvPr/>
        </p:nvSpPr>
        <p:spPr>
          <a:xfrm>
            <a:off x="2198763" y="2666195"/>
            <a:ext cx="1131578" cy="2880335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0FB847D0-6D27-488F-BC00-C3C7209DFDDA}"/>
              </a:ext>
            </a:extLst>
          </p:cNvPr>
          <p:cNvSpPr/>
          <p:nvPr/>
        </p:nvSpPr>
        <p:spPr>
          <a:xfrm>
            <a:off x="4399756" y="2687881"/>
            <a:ext cx="2520000" cy="2520000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67E9F915-9692-45FA-A034-989ACF26D3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37" b="48758" l="29712" r="50799">
                        <a14:foregroundMark x1="36779" y1="9220" x2="35304" y2="11111"/>
                        <a14:foregroundMark x1="40096" y1="4967" x2="39540" y2="5680"/>
                        <a14:foregroundMark x1="35813" y1="11443" x2="42332" y2="15686"/>
                        <a14:foregroundMark x1="35304" y1="11111" x2="35743" y2="11397"/>
                        <a14:foregroundMark x1="42332" y1="15686" x2="40735" y2="10327"/>
                        <a14:foregroundMark x1="40256" y1="8758" x2="40256" y2="8758"/>
                        <a14:foregroundMark x1="40256" y1="16732" x2="40415" y2="19739"/>
                        <a14:foregroundMark x1="41054" y1="16863" x2="41054" y2="16863"/>
                        <a14:foregroundMark x1="41374" y1="16863" x2="41693" y2="16863"/>
                        <a14:foregroundMark x1="39137" y1="16732" x2="39137" y2="16732"/>
                        <a14:foregroundMark x1="46935" y1="20467" x2="47604" y2="20654"/>
                        <a14:foregroundMark x1="46497" y1="20345" x2="46682" y2="20397"/>
                        <a14:foregroundMark x1="41054" y1="18824" x2="42430" y2="19209"/>
                        <a14:foregroundMark x1="49840" y1="21961" x2="50799" y2="22745"/>
                        <a14:foregroundMark x1="46825" y1="19904" x2="47125" y2="20000"/>
                        <a14:foregroundMark x1="43450" y1="18824" x2="45599" y2="19512"/>
                        <a14:foregroundMark x1="45208" y1="18824" x2="46645" y2="19216"/>
                        <a14:foregroundMark x1="34273" y1="19477" x2="34505" y2="19216"/>
                        <a14:foregroundMark x1="34156" y1="19608" x2="34273" y2="19477"/>
                        <a14:foregroundMark x1="34040" y1="19739" x2="34156" y2="19608"/>
                        <a14:foregroundMark x1="33808" y1="20000" x2="34040" y2="19739"/>
                        <a14:foregroundMark x1="33227" y1="20654" x2="33808" y2="20000"/>
                        <a14:foregroundMark x1="34026" y1="19085" x2="39297" y2="18954"/>
                        <a14:foregroundMark x1="34824" y1="18824" x2="34824" y2="18824"/>
                        <a14:foregroundMark x1="29872" y1="22876" x2="30831" y2="22484"/>
                        <a14:foregroundMark x1="40096" y1="44052" x2="40415" y2="48758"/>
                        <a14:backgroundMark x1="38498" y1="7843" x2="38498" y2="7843"/>
                        <a14:backgroundMark x1="37061" y1="8627" x2="38818" y2="6405"/>
                        <a14:backgroundMark x1="39137" y1="5621" x2="38818" y2="7059"/>
                        <a14:backgroundMark x1="39297" y1="5621" x2="39297" y2="5621"/>
                        <a14:backgroundMark x1="42173" y1="19477" x2="42659" y2="19600"/>
                        <a14:backgroundMark x1="45904" y1="19973" x2="46326" y2="20261"/>
                        <a14:backgroundMark x1="46486" y1="20523" x2="46645" y2="20654"/>
                        <a14:backgroundMark x1="45687" y1="19739" x2="45687" y2="19739"/>
                        <a14:backgroundMark x1="45527" y1="19739" x2="45527" y2="19739"/>
                        <a14:backgroundMark x1="45367" y1="19608" x2="45367" y2="19608"/>
                        <a14:backgroundMark x1="45847" y1="19477" x2="45847" y2="19477"/>
                        <a14:backgroundMark x1="45367" y1="19477" x2="45367" y2="19477"/>
                        <a14:backgroundMark x1="45527" y1="19608" x2="45527" y2="19608"/>
                        <a14:backgroundMark x1="45687" y1="19477" x2="45687" y2="19477"/>
                        <a14:backgroundMark x1="34984" y1="19739" x2="34984" y2="19739"/>
                        <a14:backgroundMark x1="34824" y1="19608" x2="34824" y2="19608"/>
                        <a14:backgroundMark x1="34665" y1="19739" x2="34665" y2="19739"/>
                        <a14:backgroundMark x1="34345" y1="20000" x2="34345" y2="20000"/>
                        <a14:backgroundMark x1="34665" y1="19739" x2="34665" y2="19739"/>
                        <a14:backgroundMark x1="35144" y1="19477" x2="35144" y2="19477"/>
                        <a14:backgroundMark x1="34665" y1="19608" x2="34665" y2="1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2778" r="47836" b="50000"/>
          <a:stretch/>
        </p:blipFill>
        <p:spPr>
          <a:xfrm>
            <a:off x="2198763" y="2687881"/>
            <a:ext cx="1131578" cy="2733524"/>
          </a:xfrm>
          <a:prstGeom prst="rect">
            <a:avLst/>
          </a:prstGeom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DF289D9C-227E-4751-BDE2-AE205FC70262}"/>
              </a:ext>
            </a:extLst>
          </p:cNvPr>
          <p:cNvSpPr/>
          <p:nvPr/>
        </p:nvSpPr>
        <p:spPr>
          <a:xfrm>
            <a:off x="5165779" y="3494812"/>
            <a:ext cx="987955" cy="986400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6FA94B10-85A2-4D2E-AF81-658B87B111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34" b="16667" l="555" r="24030">
                        <a14:foregroundMark x1="1664" y1="8497" x2="1664" y2="8497"/>
                        <a14:foregroundMark x1="555" y1="9150" x2="555" y2="9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004" b="81241"/>
          <a:stretch/>
        </p:blipFill>
        <p:spPr>
          <a:xfrm>
            <a:off x="5239613" y="3628724"/>
            <a:ext cx="914121" cy="718576"/>
          </a:xfrm>
          <a:prstGeom prst="rect">
            <a:avLst/>
          </a:prstGeom>
        </p:spPr>
      </p:pic>
      <p:sp>
        <p:nvSpPr>
          <p:cNvPr id="24" name="Ellipse 23">
            <a:extLst>
              <a:ext uri="{FF2B5EF4-FFF2-40B4-BE49-F238E27FC236}">
                <a16:creationId xmlns:a16="http://schemas.microsoft.com/office/drawing/2014/main" id="{318BAE95-B5F3-464D-B9FC-7A884A65BB4D}"/>
              </a:ext>
            </a:extLst>
          </p:cNvPr>
          <p:cNvSpPr/>
          <p:nvPr/>
        </p:nvSpPr>
        <p:spPr>
          <a:xfrm>
            <a:off x="7294960" y="1145407"/>
            <a:ext cx="4559958" cy="5033596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0C63F304-CBA6-4226-BB0C-CD49B7B38A4F}"/>
              </a:ext>
            </a:extLst>
          </p:cNvPr>
          <p:cNvSpPr/>
          <p:nvPr/>
        </p:nvSpPr>
        <p:spPr>
          <a:xfrm>
            <a:off x="8073265" y="2202979"/>
            <a:ext cx="2889910" cy="3129417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075D48A7-5ABF-4332-A47E-46B299156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34" b="16667" l="555" r="24030">
                        <a14:foregroundMark x1="1664" y1="8497" x2="1664" y2="8497"/>
                        <a14:foregroundMark x1="555" y1="9150" x2="555" y2="91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004" b="81241"/>
          <a:stretch/>
        </p:blipFill>
        <p:spPr>
          <a:xfrm rot="1843830">
            <a:off x="10141649" y="3166428"/>
            <a:ext cx="575302" cy="452236"/>
          </a:xfrm>
          <a:prstGeom prst="rect">
            <a:avLst/>
          </a:prstGeom>
        </p:spPr>
      </p:pic>
      <p:pic>
        <p:nvPicPr>
          <p:cNvPr id="18" name="Grafik 17" descr="Ein Bild, das Text, rot, Handkarren, Transport enthält.&#10;&#10;Automatisch generierte Beschreibung">
            <a:extLst>
              <a:ext uri="{FF2B5EF4-FFF2-40B4-BE49-F238E27FC236}">
                <a16:creationId xmlns:a16="http://schemas.microsoft.com/office/drawing/2014/main" id="{3EE98EEB-FAAF-44BF-8C1B-EFA5614D884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69308" b="96462" l="4462" r="54231">
                        <a14:foregroundMark x1="4538" y1="74923" x2="4692" y2="87692"/>
                        <a14:foregroundMark x1="42846" y1="72000" x2="47154" y2="72077"/>
                        <a14:foregroundMark x1="47154" y1="72077" x2="51846" y2="72000"/>
                        <a14:foregroundMark x1="51846" y1="72000" x2="54154" y2="75692"/>
                        <a14:foregroundMark x1="54154" y1="75692" x2="53769" y2="89154"/>
                        <a14:foregroundMark x1="53769" y1="89154" x2="50308" y2="91615"/>
                        <a14:foregroundMark x1="50308" y1="91615" x2="50308" y2="91615"/>
                        <a14:foregroundMark x1="54077" y1="77154" x2="54231" y2="84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5972" r="44494"/>
          <a:stretch/>
        </p:blipFill>
        <p:spPr>
          <a:xfrm rot="5400000">
            <a:off x="8790632" y="2594130"/>
            <a:ext cx="1491089" cy="91412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6C6C1B0-3FFA-4A86-A108-775BA483F93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03" b="45425" l="75231" r="99261">
                        <a14:foregroundMark x1="82994" y1="23203" x2="84843" y2="23529"/>
                        <a14:foregroundMark x1="91128" y1="23856" x2="96858" y2="30556"/>
                        <a14:foregroundMark x1="96858" y1="30556" x2="97782" y2="35948"/>
                        <a14:foregroundMark x1="97782" y1="35948" x2="97227" y2="37418"/>
                        <a14:foregroundMark x1="98891" y1="36275" x2="99261" y2="34314"/>
                        <a14:foregroundMark x1="75231" y1="34477" x2="75231" y2="34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941" t="21209" b="51593"/>
          <a:stretch/>
        </p:blipFill>
        <p:spPr>
          <a:xfrm>
            <a:off x="9005859" y="3592207"/>
            <a:ext cx="1060633" cy="1205993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C49EF4A-6703-449F-B71F-183F1FF8E34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0882" b="97876" l="74307" r="98152">
                        <a14:foregroundMark x1="98152" y1="89052" x2="98152" y2="89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1650" t="78904"/>
          <a:stretch/>
        </p:blipFill>
        <p:spPr>
          <a:xfrm rot="20359876">
            <a:off x="8391882" y="4391118"/>
            <a:ext cx="746428" cy="62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4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llipse 11">
            <a:extLst>
              <a:ext uri="{FF2B5EF4-FFF2-40B4-BE49-F238E27FC236}">
                <a16:creationId xmlns:a16="http://schemas.microsoft.com/office/drawing/2014/main" id="{66BFFB9F-CA91-455C-82D9-FAA70E56E741}"/>
              </a:ext>
            </a:extLst>
          </p:cNvPr>
          <p:cNvSpPr/>
          <p:nvPr/>
        </p:nvSpPr>
        <p:spPr>
          <a:xfrm>
            <a:off x="2663785" y="96253"/>
            <a:ext cx="2520000" cy="6365108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445D04A4-CEAC-40DF-AB09-BE54F3B9D083}"/>
              </a:ext>
            </a:extLst>
          </p:cNvPr>
          <p:cNvSpPr/>
          <p:nvPr/>
        </p:nvSpPr>
        <p:spPr>
          <a:xfrm>
            <a:off x="2990115" y="2305645"/>
            <a:ext cx="1867341" cy="3700519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7" name="Grafik 16" descr="Ein Bild, das Auto, weiß, Küchengerät enthält.&#10;&#10;Automatisch generierte Beschreibung">
            <a:extLst>
              <a:ext uri="{FF2B5EF4-FFF2-40B4-BE49-F238E27FC236}">
                <a16:creationId xmlns:a16="http://schemas.microsoft.com/office/drawing/2014/main" id="{2A6882D7-535E-48F2-BA83-51EDB5BF0D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35503">
            <a:off x="2232639" y="3105150"/>
            <a:ext cx="3412465" cy="1832196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F7466E08-65F8-4962-82B0-0F42E340652A}"/>
              </a:ext>
            </a:extLst>
          </p:cNvPr>
          <p:cNvSpPr/>
          <p:nvPr/>
        </p:nvSpPr>
        <p:spPr>
          <a:xfrm rot="2700000">
            <a:off x="-366796" y="-1140032"/>
            <a:ext cx="1572387" cy="338555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28AE8-CCB0-43E7-8F42-996787EB3017}"/>
              </a:ext>
            </a:extLst>
          </p:cNvPr>
          <p:cNvSpPr/>
          <p:nvPr/>
        </p:nvSpPr>
        <p:spPr>
          <a:xfrm rot="2700000">
            <a:off x="10874580" y="4764092"/>
            <a:ext cx="1714562" cy="339453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>
            <a:extLst>
              <a:ext uri="{FF2B5EF4-FFF2-40B4-BE49-F238E27FC236}">
                <a16:creationId xmlns:a16="http://schemas.microsoft.com/office/drawing/2014/main" id="{09782784-F897-417B-B4ED-877078E7C520}"/>
              </a:ext>
            </a:extLst>
          </p:cNvPr>
          <p:cNvSpPr/>
          <p:nvPr/>
        </p:nvSpPr>
        <p:spPr>
          <a:xfrm>
            <a:off x="6851371" y="1985407"/>
            <a:ext cx="4013735" cy="4340994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25B7C41B-D54A-45BB-8AF7-F26C3E967527}"/>
              </a:ext>
            </a:extLst>
          </p:cNvPr>
          <p:cNvSpPr/>
          <p:nvPr/>
        </p:nvSpPr>
        <p:spPr>
          <a:xfrm>
            <a:off x="7873465" y="2954956"/>
            <a:ext cx="1973179" cy="2126270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Haushaltsgerät enthält.&#10;&#10;Automatisch generierte Beschreibung">
            <a:extLst>
              <a:ext uri="{FF2B5EF4-FFF2-40B4-BE49-F238E27FC236}">
                <a16:creationId xmlns:a16="http://schemas.microsoft.com/office/drawing/2014/main" id="{99C2AA04-3B03-4ECF-8502-F62677DF8C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692" y1="11769" x2="26769" y2="29308"/>
                        <a14:foregroundMark x1="70615" y1="12615" x2="70615" y2="30615"/>
                        <a14:foregroundMark x1="76077" y1="28769" x2="78154" y2="50846"/>
                        <a14:foregroundMark x1="78154" y1="50846" x2="77846" y2="58154"/>
                        <a14:foregroundMark x1="77846" y1="58154" x2="76462" y2="61769"/>
                        <a14:foregroundMark x1="78000" y1="43769" x2="76462" y2="29615"/>
                        <a14:foregroundMark x1="76462" y1="29615" x2="76615" y2="29231"/>
                        <a14:foregroundMark x1="78154" y1="31615" x2="78846" y2="48385"/>
                        <a14:foregroundMark x1="78615" y1="49154" x2="78692" y2="50923"/>
                        <a14:foregroundMark x1="21615" y1="30308" x2="21385" y2="59769"/>
                        <a14:foregroundMark x1="21385" y1="59769" x2="22000" y2="61231"/>
                        <a14:foregroundMark x1="20615" y1="59615" x2="20231" y2="38538"/>
                        <a14:foregroundMark x1="20231" y1="38538" x2="21846" y2="29308"/>
                        <a14:foregroundMark x1="21769" y1="28615" x2="19231" y2="35769"/>
                        <a14:foregroundMark x1="19231" y1="35769" x2="19231" y2="37462"/>
                        <a14:foregroundMark x1="19385" y1="42231" x2="20308" y2="53231"/>
                        <a14:foregroundMark x1="19077" y1="49154" x2="20231" y2="52385"/>
                        <a14:foregroundMark x1="28462" y1="45308" x2="30308" y2="45308"/>
                        <a14:foregroundMark x1="65231" y1="79000" x2="69308" y2="44231"/>
                        <a14:foregroundMark x1="69615" y1="67769" x2="69846" y2="67077"/>
                        <a14:foregroundMark x1="31000" y1="69615" x2="31462" y2="76538"/>
                        <a14:foregroundMark x1="31462" y1="76538" x2="35769" y2="82846"/>
                        <a14:foregroundMark x1="35769" y1="82846" x2="40000" y2="83615"/>
                        <a14:foregroundMark x1="33538" y1="81538" x2="34692" y2="82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677329" y="2719405"/>
            <a:ext cx="2361821" cy="23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57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G_2506">
            <a:hlinkClick r:id="" action="ppaction://media"/>
            <a:extLst>
              <a:ext uri="{FF2B5EF4-FFF2-40B4-BE49-F238E27FC236}">
                <a16:creationId xmlns:a16="http://schemas.microsoft.com/office/drawing/2014/main" id="{FEC613B5-7677-4D6A-A18F-89B56338B5B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0" end="14199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20" y="0"/>
            <a:ext cx="12001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6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Baum, draußen, Straße enthält.&#10;&#10;Automatisch generierte Beschreibung">
            <a:extLst>
              <a:ext uri="{FF2B5EF4-FFF2-40B4-BE49-F238E27FC236}">
                <a16:creationId xmlns:a16="http://schemas.microsoft.com/office/drawing/2014/main" id="{B24F4301-4C78-42C2-A929-80D0AC76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9EA9060C-A87C-4EAE-A86A-58D9DE58F7D2}"/>
              </a:ext>
            </a:extLst>
          </p:cNvPr>
          <p:cNvSpPr txBox="1"/>
          <p:nvPr/>
        </p:nvSpPr>
        <p:spPr>
          <a:xfrm>
            <a:off x="1009650" y="381000"/>
            <a:ext cx="101631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Gefahr für Radfahrer im Straßenverkehr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D88E1EB-C0BA-4F19-A828-701B9020E27A}"/>
              </a:ext>
            </a:extLst>
          </p:cNvPr>
          <p:cNvSpPr txBox="1"/>
          <p:nvPr/>
        </p:nvSpPr>
        <p:spPr>
          <a:xfrm>
            <a:off x="714375" y="1421309"/>
            <a:ext cx="5133975" cy="1384995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square" rtlCol="0">
            <a:spAutoFit/>
          </a:bodyPr>
          <a:lstStyle/>
          <a:p>
            <a:r>
              <a:rPr lang="de-DE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Baden Württemberg </a:t>
            </a:r>
            <a:r>
              <a:rPr lang="de-DE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2016</a:t>
            </a:r>
            <a:endParaRPr lang="de-DE" sz="2800" b="1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rgbClr val="FF6700"/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  <a:latin typeface="Grotesque Light" panose="020B0304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de-DE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8700 Fahrrad Unfälle jährlich</a:t>
            </a:r>
          </a:p>
          <a:p>
            <a:pPr marL="457200" indent="-457200">
              <a:buFontTx/>
              <a:buChar char="-"/>
            </a:pPr>
            <a:r>
              <a:rPr lang="de-DE" sz="28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53 Tote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14456623-5510-4222-B99E-293FAA090D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5" t="22616" r="36829" b="9978"/>
          <a:stretch/>
        </p:blipFill>
        <p:spPr>
          <a:xfrm>
            <a:off x="6372225" y="1452015"/>
            <a:ext cx="5295900" cy="4615410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065F784D-38C0-4CD9-AA82-25EC5B97DF2C}"/>
              </a:ext>
            </a:extLst>
          </p:cNvPr>
          <p:cNvSpPr/>
          <p:nvPr/>
        </p:nvSpPr>
        <p:spPr>
          <a:xfrm>
            <a:off x="11372850" y="2324100"/>
            <a:ext cx="285750" cy="2209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557555F9-C73E-4D00-AF4B-A8A1C7FE0BBC}"/>
              </a:ext>
            </a:extLst>
          </p:cNvPr>
          <p:cNvGrpSpPr/>
          <p:nvPr/>
        </p:nvGrpSpPr>
        <p:grpSpPr>
          <a:xfrm>
            <a:off x="714375" y="3228688"/>
            <a:ext cx="5105401" cy="2994312"/>
            <a:chOff x="714375" y="3228688"/>
            <a:chExt cx="4572001" cy="261042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0371450C-33FB-4007-8EE5-DFC8BD8A56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59" t="22331" r="23047" b="18194"/>
            <a:stretch/>
          </p:blipFill>
          <p:spPr>
            <a:xfrm>
              <a:off x="714375" y="3228688"/>
              <a:ext cx="4572001" cy="2610423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D227CF3C-D4EE-4009-ADBE-B58B538569F9}"/>
                </a:ext>
              </a:extLst>
            </p:cNvPr>
            <p:cNvSpPr/>
            <p:nvPr/>
          </p:nvSpPr>
          <p:spPr>
            <a:xfrm>
              <a:off x="2343150" y="4108449"/>
              <a:ext cx="1214967" cy="182034"/>
            </a:xfrm>
            <a:prstGeom prst="rect">
              <a:avLst/>
            </a:prstGeom>
            <a:solidFill>
              <a:srgbClr val="FF6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8EA94F0F-D937-4496-B5C5-AD64511F161F}"/>
                </a:ext>
              </a:extLst>
            </p:cNvPr>
            <p:cNvSpPr/>
            <p:nvPr/>
          </p:nvSpPr>
          <p:spPr>
            <a:xfrm>
              <a:off x="2343150" y="4351865"/>
              <a:ext cx="2419350" cy="182034"/>
            </a:xfrm>
            <a:prstGeom prst="rect">
              <a:avLst/>
            </a:prstGeom>
            <a:solidFill>
              <a:srgbClr val="FF6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7DC8EFC5-86FB-4DCF-9CC9-A51119FA6DEC}"/>
                </a:ext>
              </a:extLst>
            </p:cNvPr>
            <p:cNvSpPr/>
            <p:nvPr/>
          </p:nvSpPr>
          <p:spPr>
            <a:xfrm>
              <a:off x="2343150" y="4595281"/>
              <a:ext cx="325967" cy="182034"/>
            </a:xfrm>
            <a:prstGeom prst="rect">
              <a:avLst/>
            </a:prstGeom>
            <a:solidFill>
              <a:srgbClr val="FF6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FD60CA20-9F2B-4092-BD43-326B43F60976}"/>
                </a:ext>
              </a:extLst>
            </p:cNvPr>
            <p:cNvSpPr/>
            <p:nvPr/>
          </p:nvSpPr>
          <p:spPr>
            <a:xfrm>
              <a:off x="2343151" y="4838697"/>
              <a:ext cx="209550" cy="182034"/>
            </a:xfrm>
            <a:prstGeom prst="rect">
              <a:avLst/>
            </a:prstGeom>
            <a:solidFill>
              <a:srgbClr val="FF6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6042ABA1-8D79-40C7-89CA-4A36B8C6D262}"/>
                </a:ext>
              </a:extLst>
            </p:cNvPr>
            <p:cNvSpPr/>
            <p:nvPr/>
          </p:nvSpPr>
          <p:spPr>
            <a:xfrm>
              <a:off x="2343150" y="5079227"/>
              <a:ext cx="226483" cy="182034"/>
            </a:xfrm>
            <a:prstGeom prst="rect">
              <a:avLst/>
            </a:prstGeom>
            <a:solidFill>
              <a:srgbClr val="FF6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CD1FB991-DE81-4AC2-8C7A-03C93D761DF0}"/>
                </a:ext>
              </a:extLst>
            </p:cNvPr>
            <p:cNvSpPr/>
            <p:nvPr/>
          </p:nvSpPr>
          <p:spPr>
            <a:xfrm>
              <a:off x="2343150" y="5322643"/>
              <a:ext cx="84667" cy="182034"/>
            </a:xfrm>
            <a:prstGeom prst="rect">
              <a:avLst/>
            </a:prstGeom>
            <a:solidFill>
              <a:srgbClr val="FF6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42649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Baum, draußen, Straße enthält.&#10;&#10;Automatisch generierte Beschreibung">
            <a:extLst>
              <a:ext uri="{FF2B5EF4-FFF2-40B4-BE49-F238E27FC236}">
                <a16:creationId xmlns:a16="http://schemas.microsoft.com/office/drawing/2014/main" id="{B24F4301-4C78-42C2-A929-80D0AC76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979967A-7511-4AA9-B004-EBB454DC1B80}"/>
              </a:ext>
            </a:extLst>
          </p:cNvPr>
          <p:cNvSpPr/>
          <p:nvPr/>
        </p:nvSpPr>
        <p:spPr>
          <a:xfrm rot="2307989">
            <a:off x="2929354" y="-2578777"/>
            <a:ext cx="3504598" cy="116970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AC54086-7435-4AF7-B58A-D1A3941BFC5F}"/>
              </a:ext>
            </a:extLst>
          </p:cNvPr>
          <p:cNvSpPr/>
          <p:nvPr/>
        </p:nvSpPr>
        <p:spPr>
          <a:xfrm rot="2307989">
            <a:off x="5797820" y="-1596748"/>
            <a:ext cx="160944" cy="11697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D900878-BE1E-4B56-9732-84E8B8F02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0" b="99584" l="643" r="98972">
                        <a14:foregroundMark x1="8997" y1="3508" x2="82648" y2="10999"/>
                        <a14:foregroundMark x1="82648" y1="10999" x2="99100" y2="17955"/>
                        <a14:foregroundMark x1="99100" y1="17955" x2="83419" y2="74316"/>
                        <a14:foregroundMark x1="83419" y1="74316" x2="55398" y2="80737"/>
                        <a14:foregroundMark x1="55398" y1="80737" x2="29692" y2="78181"/>
                        <a14:foregroundMark x1="29692" y1="78181" x2="28535" y2="64744"/>
                        <a14:foregroundMark x1="28535" y1="64744" x2="13753" y2="54994"/>
                        <a14:foregroundMark x1="13753" y1="54994" x2="10797" y2="43460"/>
                        <a14:foregroundMark x1="10797" y1="43460" x2="23008" y2="31926"/>
                        <a14:foregroundMark x1="8098" y1="1784" x2="6298" y2="18014"/>
                        <a14:foregroundMark x1="6298" y1="18014" x2="21080" y2="71225"/>
                        <a14:foregroundMark x1="21080" y1="71225" x2="7969" y2="91736"/>
                        <a14:foregroundMark x1="7969" y1="91736" x2="27892" y2="97562"/>
                        <a14:foregroundMark x1="27892" y1="97562" x2="54499" y2="98811"/>
                        <a14:foregroundMark x1="54499" y1="98811" x2="79049" y2="98751"/>
                        <a14:foregroundMark x1="79049" y1="98751" x2="89717" y2="99227"/>
                        <a14:foregroundMark x1="79820" y1="87277" x2="56427" y2="64982"/>
                        <a14:foregroundMark x1="56427" y1="64982" x2="55913" y2="60166"/>
                        <a14:foregroundMark x1="92031" y1="59037" x2="76607" y2="78478"/>
                        <a14:foregroundMark x1="76607" y1="78478" x2="68638" y2="68193"/>
                        <a14:foregroundMark x1="68638" y1="68193" x2="83548" y2="59572"/>
                        <a14:foregroundMark x1="83548" y1="59572" x2="51285" y2="82996"/>
                        <a14:foregroundMark x1="51285" y1="82996" x2="76221" y2="82164"/>
                        <a14:foregroundMark x1="76221" y1="82164" x2="78920" y2="64982"/>
                        <a14:foregroundMark x1="78920" y1="64982" x2="28663" y2="56599"/>
                        <a14:foregroundMark x1="28663" y1="56599" x2="10283" y2="63912"/>
                        <a14:foregroundMark x1="10283" y1="63912" x2="9640" y2="76338"/>
                        <a14:foregroundMark x1="9640" y1="76338" x2="21851" y2="85731"/>
                        <a14:foregroundMark x1="21851" y1="85731" x2="47686" y2="90725"/>
                        <a14:foregroundMark x1="47686" y1="90725" x2="78535" y2="83056"/>
                        <a14:foregroundMark x1="78535" y1="83056" x2="76478" y2="71938"/>
                        <a14:foregroundMark x1="76478" y1="71938" x2="57198" y2="82759"/>
                        <a14:foregroundMark x1="57198" y1="82759" x2="57069" y2="95125"/>
                        <a14:foregroundMark x1="57069" y1="95125" x2="83805" y2="89298"/>
                        <a14:foregroundMark x1="83805" y1="89298" x2="91517" y2="78716"/>
                        <a14:foregroundMark x1="91517" y1="78716" x2="79692" y2="68847"/>
                        <a14:foregroundMark x1="79692" y1="68847" x2="58869" y2="63080"/>
                        <a14:foregroundMark x1="58869" y1="63080" x2="48458" y2="83115"/>
                        <a14:foregroundMark x1="48458" y1="83115" x2="64653" y2="91558"/>
                        <a14:foregroundMark x1="64653" y1="91558" x2="84704" y2="83650"/>
                        <a14:foregroundMark x1="84704" y1="83650" x2="82905" y2="71284"/>
                        <a14:foregroundMark x1="82905" y1="71284" x2="48715" y2="69976"/>
                        <a14:foregroundMark x1="48715" y1="69976" x2="25578" y2="78656"/>
                        <a14:foregroundMark x1="25578" y1="78656" x2="28535" y2="91795"/>
                        <a14:foregroundMark x1="28535" y1="91795" x2="53470" y2="92449"/>
                        <a14:foregroundMark x1="53470" y1="92449" x2="71722" y2="79073"/>
                        <a14:foregroundMark x1="71722" y1="79073" x2="56041" y2="70630"/>
                        <a14:foregroundMark x1="56041" y1="70630" x2="33033" y2="77051"/>
                        <a14:foregroundMark x1="33033" y1="77051" x2="17095" y2="87634"/>
                        <a14:foregroundMark x1="17095" y1="87634" x2="34319" y2="96492"/>
                        <a14:foregroundMark x1="34319" y1="96492" x2="58740" y2="91974"/>
                        <a14:foregroundMark x1="58740" y1="91974" x2="75193" y2="81213"/>
                        <a14:foregroundMark x1="75193" y1="81213" x2="72751" y2="71879"/>
                        <a14:foregroundMark x1="98072" y1="50178" x2="84833" y2="81867"/>
                        <a14:foregroundMark x1="84833" y1="81867" x2="89075" y2="93579"/>
                        <a14:foregroundMark x1="89075" y1="93579" x2="98072" y2="79608"/>
                        <a14:foregroundMark x1="98072" y1="79608" x2="92031" y2="91201"/>
                        <a14:foregroundMark x1="92031" y1="91201" x2="93059" y2="79964"/>
                        <a14:foregroundMark x1="93059" y1="79964" x2="94859" y2="90904"/>
                        <a14:foregroundMark x1="94859" y1="90904" x2="99100" y2="71284"/>
                        <a14:foregroundMark x1="99100" y1="71284" x2="92159" y2="60166"/>
                        <a14:foregroundMark x1="92159" y1="60166" x2="62211" y2="61950"/>
                        <a14:foregroundMark x1="62211" y1="61950" x2="86504" y2="55945"/>
                        <a14:foregroundMark x1="86504" y1="55945" x2="38946" y2="69917"/>
                        <a14:foregroundMark x1="38946" y1="69917" x2="58355" y2="62010"/>
                        <a14:foregroundMark x1="58355" y1="62010" x2="17995" y2="71403"/>
                        <a14:foregroundMark x1="17995" y1="71403" x2="6427" y2="82759"/>
                        <a14:foregroundMark x1="6427" y1="82759" x2="2828" y2="93757"/>
                        <a14:foregroundMark x1="2828" y1="93757" x2="771" y2="26219"/>
                        <a14:foregroundMark x1="771" y1="26219" x2="4756" y2="39715"/>
                        <a14:foregroundMark x1="51671" y1="78775" x2="53085" y2="79905"/>
                        <a14:foregroundMark x1="54499" y1="77943" x2="54499" y2="77943"/>
                        <a14:foregroundMark x1="78920" y1="93995" x2="52057" y2="92271"/>
                        <a14:foregroundMark x1="52057" y1="92271" x2="73008" y2="97622"/>
                        <a14:foregroundMark x1="73008" y1="97622" x2="73779" y2="93995"/>
                        <a14:foregroundMark x1="98072" y1="92271" x2="96658" y2="92449"/>
                        <a14:foregroundMark x1="93830" y1="96076" x2="91260" y2="95065"/>
                        <a14:foregroundMark x1="90360" y1="98633" x2="98586" y2="95184"/>
                        <a14:foregroundMark x1="5398" y1="92985" x2="23779" y2="99465"/>
                        <a14:foregroundMark x1="23779" y1="99465" x2="5656" y2="92093"/>
                        <a14:foregroundMark x1="5656" y1="92093" x2="12596" y2="98157"/>
                        <a14:foregroundMark x1="1414" y1="93817" x2="12211" y2="98692"/>
                        <a14:foregroundMark x1="12853" y1="99584" x2="1157" y2="95244"/>
                        <a14:foregroundMark x1="97429" y1="46433" x2="97943" y2="44114"/>
                        <a14:foregroundMark x1="30463" y1="2616" x2="11697" y2="9453"/>
                        <a14:foregroundMark x1="11697" y1="9453" x2="34190" y2="6540"/>
                        <a14:foregroundMark x1="34190" y1="6540" x2="12596" y2="10761"/>
                        <a14:foregroundMark x1="12596" y1="10761" x2="3213" y2="20392"/>
                        <a14:foregroundMark x1="3213" y1="20392" x2="7712" y2="8621"/>
                        <a14:foregroundMark x1="7712" y1="8621" x2="59254" y2="4518"/>
                        <a14:foregroundMark x1="59254" y1="4518" x2="84961" y2="5172"/>
                        <a14:foregroundMark x1="84961" y1="5172" x2="56941" y2="4875"/>
                        <a14:foregroundMark x1="56941" y1="4875" x2="78406" y2="7432"/>
                        <a14:foregroundMark x1="78406" y1="7432" x2="49357" y2="3864"/>
                        <a14:foregroundMark x1="49357" y1="3864" x2="73650" y2="3864"/>
                        <a14:foregroundMark x1="73650" y1="3864" x2="49614" y2="476"/>
                        <a14:foregroundMark x1="49614" y1="476" x2="27506" y2="3210"/>
                        <a14:foregroundMark x1="27506" y1="3210" x2="33290" y2="4221"/>
                        <a14:backgroundMark x1="99743" y1="98633" x2="98458" y2="99346"/>
                        <a14:backgroundMark x1="257" y1="98633" x2="3470" y2="99941"/>
                        <a14:backgroundMark x1="514" y1="476" x2="514" y2="476"/>
                        <a14:backgroundMark x1="257" y1="178" x2="1285" y2="0"/>
                        <a14:backgroundMark x1="99486" y1="297" x2="99871" y2="476"/>
                        <a14:backgroundMark x1="98715" y1="119" x2="99871" y2="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13" y="1390649"/>
            <a:ext cx="2165487" cy="468168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DF23A27-DC72-4C0D-A058-682FD86B8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84" y="800000"/>
            <a:ext cx="4151620" cy="6048375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97F52C3-4E96-41AD-B0E7-BF16D818AF80}"/>
              </a:ext>
            </a:extLst>
          </p:cNvPr>
          <p:cNvSpPr/>
          <p:nvPr/>
        </p:nvSpPr>
        <p:spPr>
          <a:xfrm rot="2307989">
            <a:off x="2890668" y="-2936264"/>
            <a:ext cx="160944" cy="11697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D60FDDF-5D69-46AF-8D47-422C5816877C}"/>
              </a:ext>
            </a:extLst>
          </p:cNvPr>
          <p:cNvSpPr/>
          <p:nvPr/>
        </p:nvSpPr>
        <p:spPr>
          <a:xfrm rot="2307989">
            <a:off x="3964116" y="3655159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6559DE-228C-489A-AF00-D9AE81B48F8A}"/>
              </a:ext>
            </a:extLst>
          </p:cNvPr>
          <p:cNvSpPr/>
          <p:nvPr/>
        </p:nvSpPr>
        <p:spPr>
          <a:xfrm rot="2307989">
            <a:off x="3195626" y="4616275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DDFBE71-7300-46AC-91C5-88ADFAE2DAE6}"/>
              </a:ext>
            </a:extLst>
          </p:cNvPr>
          <p:cNvSpPr/>
          <p:nvPr/>
        </p:nvSpPr>
        <p:spPr>
          <a:xfrm rot="2307989">
            <a:off x="2430957" y="5575401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95B85DA-C94C-4739-A01D-A3BED6E3267A}"/>
              </a:ext>
            </a:extLst>
          </p:cNvPr>
          <p:cNvSpPr/>
          <p:nvPr/>
        </p:nvSpPr>
        <p:spPr>
          <a:xfrm rot="2307989">
            <a:off x="1662469" y="6541142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9EAD988-D3B1-44E0-8118-77CB24144B66}"/>
              </a:ext>
            </a:extLst>
          </p:cNvPr>
          <p:cNvSpPr/>
          <p:nvPr/>
        </p:nvSpPr>
        <p:spPr>
          <a:xfrm rot="2307989">
            <a:off x="4726513" y="2689446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D134FE8-0652-40C8-9D0A-E51D2292CE48}"/>
              </a:ext>
            </a:extLst>
          </p:cNvPr>
          <p:cNvSpPr/>
          <p:nvPr/>
        </p:nvSpPr>
        <p:spPr>
          <a:xfrm rot="2307989">
            <a:off x="6252377" y="763421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C754354-BC13-4825-A3ED-96C0608F45BC}"/>
              </a:ext>
            </a:extLst>
          </p:cNvPr>
          <p:cNvSpPr/>
          <p:nvPr/>
        </p:nvSpPr>
        <p:spPr>
          <a:xfrm rot="2307989">
            <a:off x="5486871" y="1730493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436413C-7F36-4358-B4AE-00E338949BFA}"/>
              </a:ext>
            </a:extLst>
          </p:cNvPr>
          <p:cNvSpPr/>
          <p:nvPr/>
        </p:nvSpPr>
        <p:spPr>
          <a:xfrm rot="2307989">
            <a:off x="7026191" y="-201525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124C0B9-949E-4AA0-B2A8-E78F0161F4F6}"/>
              </a:ext>
            </a:extLst>
          </p:cNvPr>
          <p:cNvSpPr/>
          <p:nvPr/>
        </p:nvSpPr>
        <p:spPr>
          <a:xfrm>
            <a:off x="5332657" y="1652246"/>
            <a:ext cx="2520000" cy="2520000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C270FDE-3C82-4253-9C3E-E85502AE69B4}"/>
              </a:ext>
            </a:extLst>
          </p:cNvPr>
          <p:cNvSpPr/>
          <p:nvPr/>
        </p:nvSpPr>
        <p:spPr>
          <a:xfrm>
            <a:off x="5906059" y="2177674"/>
            <a:ext cx="1440000" cy="1440000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37F72F-2CF9-412B-AA4E-252600D1CE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37" b="48758" l="29712" r="50799">
                        <a14:foregroundMark x1="36779" y1="9220" x2="35304" y2="11111"/>
                        <a14:foregroundMark x1="40096" y1="4967" x2="39540" y2="5680"/>
                        <a14:foregroundMark x1="35813" y1="11443" x2="42332" y2="15686"/>
                        <a14:foregroundMark x1="35304" y1="11111" x2="35743" y2="11397"/>
                        <a14:foregroundMark x1="42332" y1="15686" x2="40735" y2="10327"/>
                        <a14:foregroundMark x1="40256" y1="8758" x2="40256" y2="8758"/>
                        <a14:foregroundMark x1="40256" y1="16732" x2="40415" y2="19739"/>
                        <a14:foregroundMark x1="41054" y1="16863" x2="41054" y2="16863"/>
                        <a14:foregroundMark x1="41374" y1="16863" x2="41693" y2="16863"/>
                        <a14:foregroundMark x1="39137" y1="16732" x2="39137" y2="16732"/>
                        <a14:foregroundMark x1="46935" y1="20467" x2="47604" y2="20654"/>
                        <a14:foregroundMark x1="46497" y1="20345" x2="46682" y2="20397"/>
                        <a14:foregroundMark x1="41054" y1="18824" x2="42430" y2="19209"/>
                        <a14:foregroundMark x1="49840" y1="21961" x2="50799" y2="22745"/>
                        <a14:foregroundMark x1="46825" y1="19904" x2="47125" y2="20000"/>
                        <a14:foregroundMark x1="43450" y1="18824" x2="45599" y2="19512"/>
                        <a14:foregroundMark x1="45208" y1="18824" x2="46645" y2="19216"/>
                        <a14:foregroundMark x1="34273" y1="19477" x2="34505" y2="19216"/>
                        <a14:foregroundMark x1="34156" y1="19608" x2="34273" y2="19477"/>
                        <a14:foregroundMark x1="34040" y1="19739" x2="34156" y2="19608"/>
                        <a14:foregroundMark x1="33808" y1="20000" x2="34040" y2="19739"/>
                        <a14:foregroundMark x1="33227" y1="20654" x2="33808" y2="20000"/>
                        <a14:foregroundMark x1="34026" y1="19085" x2="39297" y2="18954"/>
                        <a14:foregroundMark x1="34824" y1="18824" x2="34824" y2="18824"/>
                        <a14:foregroundMark x1="29872" y1="22876" x2="30831" y2="22484"/>
                        <a14:foregroundMark x1="40096" y1="44052" x2="40415" y2="48758"/>
                        <a14:backgroundMark x1="38498" y1="7843" x2="38498" y2="7843"/>
                        <a14:backgroundMark x1="37061" y1="8627" x2="38818" y2="6405"/>
                        <a14:backgroundMark x1="39137" y1="5621" x2="38818" y2="7059"/>
                        <a14:backgroundMark x1="39297" y1="5621" x2="39297" y2="5621"/>
                        <a14:backgroundMark x1="42173" y1="19477" x2="42659" y2="19600"/>
                        <a14:backgroundMark x1="45904" y1="19973" x2="46326" y2="20261"/>
                        <a14:backgroundMark x1="46486" y1="20523" x2="46645" y2="20654"/>
                        <a14:backgroundMark x1="45687" y1="19739" x2="45687" y2="19739"/>
                        <a14:backgroundMark x1="45527" y1="19739" x2="45527" y2="19739"/>
                        <a14:backgroundMark x1="45367" y1="19608" x2="45367" y2="19608"/>
                        <a14:backgroundMark x1="45847" y1="19477" x2="45847" y2="19477"/>
                        <a14:backgroundMark x1="45367" y1="19477" x2="45367" y2="19477"/>
                        <a14:backgroundMark x1="45527" y1="19608" x2="45527" y2="19608"/>
                        <a14:backgroundMark x1="45687" y1="19477" x2="45687" y2="19477"/>
                        <a14:backgroundMark x1="34984" y1="19739" x2="34984" y2="19739"/>
                        <a14:backgroundMark x1="34824" y1="19608" x2="34824" y2="19608"/>
                        <a14:backgroundMark x1="34665" y1="19739" x2="34665" y2="19739"/>
                        <a14:backgroundMark x1="34345" y1="20000" x2="34345" y2="20000"/>
                        <a14:backgroundMark x1="34665" y1="19739" x2="34665" y2="19739"/>
                        <a14:backgroundMark x1="35144" y1="19477" x2="35144" y2="19477"/>
                        <a14:backgroundMark x1="34665" y1="19608" x2="34665" y2="1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2778" r="47836" b="50000"/>
          <a:stretch/>
        </p:blipFill>
        <p:spPr>
          <a:xfrm rot="2312915">
            <a:off x="6270250" y="2053822"/>
            <a:ext cx="650127" cy="1570495"/>
          </a:xfrm>
          <a:prstGeom prst="rect">
            <a:avLst/>
          </a:prstGeom>
        </p:spPr>
      </p:pic>
      <p:sp>
        <p:nvSpPr>
          <p:cNvPr id="60" name="Ellipse 59">
            <a:extLst>
              <a:ext uri="{FF2B5EF4-FFF2-40B4-BE49-F238E27FC236}">
                <a16:creationId xmlns:a16="http://schemas.microsoft.com/office/drawing/2014/main" id="{6D03F364-54A9-4408-B4BA-37F3404EA101}"/>
              </a:ext>
            </a:extLst>
          </p:cNvPr>
          <p:cNvSpPr/>
          <p:nvPr/>
        </p:nvSpPr>
        <p:spPr>
          <a:xfrm rot="2251752">
            <a:off x="3737560" y="3219276"/>
            <a:ext cx="1768757" cy="2683592"/>
          </a:xfrm>
          <a:prstGeom prst="ellipse">
            <a:avLst/>
          </a:prstGeom>
          <a:solidFill>
            <a:srgbClr val="FF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 descr="Ein Bild, das Auto, weiß, Küchengerät enthält.&#10;&#10;Automatisch generierte Beschreibung">
            <a:extLst>
              <a:ext uri="{FF2B5EF4-FFF2-40B4-BE49-F238E27FC236}">
                <a16:creationId xmlns:a16="http://schemas.microsoft.com/office/drawing/2014/main" id="{145A2241-8590-46FC-8DD9-BC682C63A7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7255">
            <a:off x="2521212" y="4696589"/>
            <a:ext cx="2782210" cy="1493804"/>
          </a:xfrm>
          <a:prstGeom prst="rect">
            <a:avLst/>
          </a:prstGeom>
        </p:spPr>
      </p:pic>
      <p:pic>
        <p:nvPicPr>
          <p:cNvPr id="39" name="Grafik 3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A317FB-A80B-4B3C-8990-18C95A318B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352" b="78241" l="20052" r="72604">
                        <a14:foregroundMark x1="50260" y1="19352" x2="50260" y2="19352"/>
                        <a14:foregroundMark x1="71615" y1="59537" x2="71615" y2="59537"/>
                        <a14:foregroundMark x1="63177" y1="77037" x2="63177" y2="77037"/>
                        <a14:foregroundMark x1="20052" y1="58426" x2="20052" y2="58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86" t="15290" r="21013" b="14760"/>
          <a:stretch/>
        </p:blipFill>
        <p:spPr>
          <a:xfrm>
            <a:off x="104499" y="981285"/>
            <a:ext cx="3600288" cy="2111335"/>
          </a:xfrm>
          <a:prstGeom prst="rect">
            <a:avLst/>
          </a:prstGeom>
        </p:spPr>
      </p:pic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A980A64-9C6B-47C8-9DD2-9CBD7A2F6791}"/>
              </a:ext>
            </a:extLst>
          </p:cNvPr>
          <p:cNvCxnSpPr>
            <a:cxnSpLocks/>
          </p:cNvCxnSpPr>
          <p:nvPr/>
        </p:nvCxnSpPr>
        <p:spPr>
          <a:xfrm flipH="1">
            <a:off x="2844802" y="1390649"/>
            <a:ext cx="3879848" cy="0"/>
          </a:xfrm>
          <a:prstGeom prst="straightConnector1">
            <a:avLst/>
          </a:prstGeom>
          <a:ln w="762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5D1CBC7F-CE53-4737-8B27-5D4394AE2D99}"/>
              </a:ext>
            </a:extLst>
          </p:cNvPr>
          <p:cNvCxnSpPr>
            <a:cxnSpLocks/>
          </p:cNvCxnSpPr>
          <p:nvPr/>
        </p:nvCxnSpPr>
        <p:spPr>
          <a:xfrm flipV="1">
            <a:off x="6672253" y="1372916"/>
            <a:ext cx="0" cy="1230584"/>
          </a:xfrm>
          <a:prstGeom prst="line">
            <a:avLst/>
          </a:prstGeom>
          <a:ln w="762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9711BC23-34E5-4B6E-B1FF-BE0645A6E713}"/>
              </a:ext>
            </a:extLst>
          </p:cNvPr>
          <p:cNvCxnSpPr>
            <a:cxnSpLocks/>
          </p:cNvCxnSpPr>
          <p:nvPr/>
        </p:nvCxnSpPr>
        <p:spPr>
          <a:xfrm flipV="1">
            <a:off x="860395" y="2967686"/>
            <a:ext cx="0" cy="2910808"/>
          </a:xfrm>
          <a:prstGeom prst="straightConnector1">
            <a:avLst/>
          </a:prstGeom>
          <a:ln w="76200">
            <a:solidFill>
              <a:srgbClr val="00B0F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r Verbinder 50">
            <a:extLst>
              <a:ext uri="{FF2B5EF4-FFF2-40B4-BE49-F238E27FC236}">
                <a16:creationId xmlns:a16="http://schemas.microsoft.com/office/drawing/2014/main" id="{CE92F9D7-6DAC-4843-B17F-FEF6168B5F2B}"/>
              </a:ext>
            </a:extLst>
          </p:cNvPr>
          <p:cNvCxnSpPr>
            <a:cxnSpLocks/>
          </p:cNvCxnSpPr>
          <p:nvPr/>
        </p:nvCxnSpPr>
        <p:spPr>
          <a:xfrm flipH="1">
            <a:off x="860395" y="5878494"/>
            <a:ext cx="2844393" cy="0"/>
          </a:xfrm>
          <a:prstGeom prst="line">
            <a:avLst/>
          </a:prstGeom>
          <a:ln w="762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5" name="Grafik 54" descr="Einchecken mit einfarbiger Füllung">
            <a:extLst>
              <a:ext uri="{FF2B5EF4-FFF2-40B4-BE49-F238E27FC236}">
                <a16:creationId xmlns:a16="http://schemas.microsoft.com/office/drawing/2014/main" id="{C5F94AFD-EB21-4925-962B-CBC7FB6D69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56395" y="999146"/>
            <a:ext cx="651900" cy="651900"/>
          </a:xfrm>
          <a:prstGeom prst="rect">
            <a:avLst/>
          </a:prstGeom>
        </p:spPr>
      </p:pic>
      <p:pic>
        <p:nvPicPr>
          <p:cNvPr id="57" name="Grafik 56" descr="Markierung mit einfarbiger Füllung">
            <a:extLst>
              <a:ext uri="{FF2B5EF4-FFF2-40B4-BE49-F238E27FC236}">
                <a16:creationId xmlns:a16="http://schemas.microsoft.com/office/drawing/2014/main" id="{C54144A2-D751-4A65-AD1C-590B1D66D5E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28681" y="5006270"/>
            <a:ext cx="914400" cy="914400"/>
          </a:xfrm>
          <a:prstGeom prst="rect">
            <a:avLst/>
          </a:prstGeom>
        </p:spPr>
      </p:pic>
      <p:pic>
        <p:nvPicPr>
          <p:cNvPr id="62" name="Grafik 61" descr="Blitz mit einfarbiger Füllung">
            <a:extLst>
              <a:ext uri="{FF2B5EF4-FFF2-40B4-BE49-F238E27FC236}">
                <a16:creationId xmlns:a16="http://schemas.microsoft.com/office/drawing/2014/main" id="{32AE5FD5-1ABE-470C-A8CE-CE82DB9296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019832" y="3041069"/>
            <a:ext cx="914400" cy="914400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BAA5D1A3-F7D1-438F-82FA-5B2892F94489}"/>
              </a:ext>
            </a:extLst>
          </p:cNvPr>
          <p:cNvSpPr txBox="1"/>
          <p:nvPr/>
        </p:nvSpPr>
        <p:spPr>
          <a:xfrm>
            <a:off x="208415" y="149016"/>
            <a:ext cx="4071088" cy="769441"/>
          </a:xfrm>
          <a:prstGeom prst="rect">
            <a:avLst/>
          </a:prstGeom>
          <a:solidFill>
            <a:srgbClr val="29292B"/>
          </a:solidFill>
        </p:spPr>
        <p:txBody>
          <a:bodyPr wrap="square" rtlCol="0">
            <a:spAutoFit/>
          </a:bodyPr>
          <a:lstStyle/>
          <a:p>
            <a:r>
              <a:rPr lang="de-DE" sz="4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Lösungsansatz</a:t>
            </a:r>
          </a:p>
        </p:txBody>
      </p:sp>
    </p:spTree>
    <p:extLst>
      <p:ext uri="{BB962C8B-B14F-4D97-AF65-F5344CB8AC3E}">
        <p14:creationId xmlns:p14="http://schemas.microsoft.com/office/powerpoint/2010/main" val="4251652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Baum, draußen, Straße enthält.&#10;&#10;Automatisch generierte Beschreibung">
            <a:extLst>
              <a:ext uri="{FF2B5EF4-FFF2-40B4-BE49-F238E27FC236}">
                <a16:creationId xmlns:a16="http://schemas.microsoft.com/office/drawing/2014/main" id="{B24F4301-4C78-42C2-A929-80D0AC76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C979967A-7511-4AA9-B004-EBB454DC1B80}"/>
              </a:ext>
            </a:extLst>
          </p:cNvPr>
          <p:cNvSpPr/>
          <p:nvPr/>
        </p:nvSpPr>
        <p:spPr>
          <a:xfrm rot="2307989">
            <a:off x="2929354" y="-2578777"/>
            <a:ext cx="3504598" cy="116970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AC54086-7435-4AF7-B58A-D1A3941BFC5F}"/>
              </a:ext>
            </a:extLst>
          </p:cNvPr>
          <p:cNvSpPr/>
          <p:nvPr/>
        </p:nvSpPr>
        <p:spPr>
          <a:xfrm rot="2307989">
            <a:off x="5797820" y="-1596748"/>
            <a:ext cx="160944" cy="11697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1D900878-BE1E-4B56-9732-84E8B8F02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10" b="99584" l="643" r="98972">
                        <a14:foregroundMark x1="8997" y1="3508" x2="82648" y2="10999"/>
                        <a14:foregroundMark x1="82648" y1="10999" x2="99100" y2="17955"/>
                        <a14:foregroundMark x1="99100" y1="17955" x2="83419" y2="74316"/>
                        <a14:foregroundMark x1="83419" y1="74316" x2="55398" y2="80737"/>
                        <a14:foregroundMark x1="55398" y1="80737" x2="29692" y2="78181"/>
                        <a14:foregroundMark x1="29692" y1="78181" x2="28535" y2="64744"/>
                        <a14:foregroundMark x1="28535" y1="64744" x2="13753" y2="54994"/>
                        <a14:foregroundMark x1="13753" y1="54994" x2="10797" y2="43460"/>
                        <a14:foregroundMark x1="10797" y1="43460" x2="23008" y2="31926"/>
                        <a14:foregroundMark x1="8098" y1="1784" x2="6298" y2="18014"/>
                        <a14:foregroundMark x1="6298" y1="18014" x2="21080" y2="71225"/>
                        <a14:foregroundMark x1="21080" y1="71225" x2="7969" y2="91736"/>
                        <a14:foregroundMark x1="7969" y1="91736" x2="27892" y2="97562"/>
                        <a14:foregroundMark x1="27892" y1="97562" x2="54499" y2="98811"/>
                        <a14:foregroundMark x1="54499" y1="98811" x2="79049" y2="98751"/>
                        <a14:foregroundMark x1="79049" y1="98751" x2="89717" y2="99227"/>
                        <a14:foregroundMark x1="79820" y1="87277" x2="56427" y2="64982"/>
                        <a14:foregroundMark x1="56427" y1="64982" x2="55913" y2="60166"/>
                        <a14:foregroundMark x1="92031" y1="59037" x2="76607" y2="78478"/>
                        <a14:foregroundMark x1="76607" y1="78478" x2="68638" y2="68193"/>
                        <a14:foregroundMark x1="68638" y1="68193" x2="83548" y2="59572"/>
                        <a14:foregroundMark x1="83548" y1="59572" x2="51285" y2="82996"/>
                        <a14:foregroundMark x1="51285" y1="82996" x2="76221" y2="82164"/>
                        <a14:foregroundMark x1="76221" y1="82164" x2="78920" y2="64982"/>
                        <a14:foregroundMark x1="78920" y1="64982" x2="28663" y2="56599"/>
                        <a14:foregroundMark x1="28663" y1="56599" x2="10283" y2="63912"/>
                        <a14:foregroundMark x1="10283" y1="63912" x2="9640" y2="76338"/>
                        <a14:foregroundMark x1="9640" y1="76338" x2="21851" y2="85731"/>
                        <a14:foregroundMark x1="21851" y1="85731" x2="47686" y2="90725"/>
                        <a14:foregroundMark x1="47686" y1="90725" x2="78535" y2="83056"/>
                        <a14:foregroundMark x1="78535" y1="83056" x2="76478" y2="71938"/>
                        <a14:foregroundMark x1="76478" y1="71938" x2="57198" y2="82759"/>
                        <a14:foregroundMark x1="57198" y1="82759" x2="57069" y2="95125"/>
                        <a14:foregroundMark x1="57069" y1="95125" x2="83805" y2="89298"/>
                        <a14:foregroundMark x1="83805" y1="89298" x2="91517" y2="78716"/>
                        <a14:foregroundMark x1="91517" y1="78716" x2="79692" y2="68847"/>
                        <a14:foregroundMark x1="79692" y1="68847" x2="58869" y2="63080"/>
                        <a14:foregroundMark x1="58869" y1="63080" x2="48458" y2="83115"/>
                        <a14:foregroundMark x1="48458" y1="83115" x2="64653" y2="91558"/>
                        <a14:foregroundMark x1="64653" y1="91558" x2="84704" y2="83650"/>
                        <a14:foregroundMark x1="84704" y1="83650" x2="82905" y2="71284"/>
                        <a14:foregroundMark x1="82905" y1="71284" x2="48715" y2="69976"/>
                        <a14:foregroundMark x1="48715" y1="69976" x2="25578" y2="78656"/>
                        <a14:foregroundMark x1="25578" y1="78656" x2="28535" y2="91795"/>
                        <a14:foregroundMark x1="28535" y1="91795" x2="53470" y2="92449"/>
                        <a14:foregroundMark x1="53470" y1="92449" x2="71722" y2="79073"/>
                        <a14:foregroundMark x1="71722" y1="79073" x2="56041" y2="70630"/>
                        <a14:foregroundMark x1="56041" y1="70630" x2="33033" y2="77051"/>
                        <a14:foregroundMark x1="33033" y1="77051" x2="17095" y2="87634"/>
                        <a14:foregroundMark x1="17095" y1="87634" x2="34319" y2="96492"/>
                        <a14:foregroundMark x1="34319" y1="96492" x2="58740" y2="91974"/>
                        <a14:foregroundMark x1="58740" y1="91974" x2="75193" y2="81213"/>
                        <a14:foregroundMark x1="75193" y1="81213" x2="72751" y2="71879"/>
                        <a14:foregroundMark x1="98072" y1="50178" x2="84833" y2="81867"/>
                        <a14:foregroundMark x1="84833" y1="81867" x2="89075" y2="93579"/>
                        <a14:foregroundMark x1="89075" y1="93579" x2="98072" y2="79608"/>
                        <a14:foregroundMark x1="98072" y1="79608" x2="92031" y2="91201"/>
                        <a14:foregroundMark x1="92031" y1="91201" x2="93059" y2="79964"/>
                        <a14:foregroundMark x1="93059" y1="79964" x2="94859" y2="90904"/>
                        <a14:foregroundMark x1="94859" y1="90904" x2="99100" y2="71284"/>
                        <a14:foregroundMark x1="99100" y1="71284" x2="92159" y2="60166"/>
                        <a14:foregroundMark x1="92159" y1="60166" x2="62211" y2="61950"/>
                        <a14:foregroundMark x1="62211" y1="61950" x2="86504" y2="55945"/>
                        <a14:foregroundMark x1="86504" y1="55945" x2="38946" y2="69917"/>
                        <a14:foregroundMark x1="38946" y1="69917" x2="58355" y2="62010"/>
                        <a14:foregroundMark x1="58355" y1="62010" x2="17995" y2="71403"/>
                        <a14:foregroundMark x1="17995" y1="71403" x2="6427" y2="82759"/>
                        <a14:foregroundMark x1="6427" y1="82759" x2="2828" y2="93757"/>
                        <a14:foregroundMark x1="2828" y1="93757" x2="771" y2="26219"/>
                        <a14:foregroundMark x1="771" y1="26219" x2="4756" y2="39715"/>
                        <a14:foregroundMark x1="51671" y1="78775" x2="53085" y2="79905"/>
                        <a14:foregroundMark x1="54499" y1="77943" x2="54499" y2="77943"/>
                        <a14:foregroundMark x1="78920" y1="93995" x2="52057" y2="92271"/>
                        <a14:foregroundMark x1="52057" y1="92271" x2="73008" y2="97622"/>
                        <a14:foregroundMark x1="73008" y1="97622" x2="73779" y2="93995"/>
                        <a14:foregroundMark x1="98072" y1="92271" x2="96658" y2="92449"/>
                        <a14:foregroundMark x1="93830" y1="96076" x2="91260" y2="95065"/>
                        <a14:foregroundMark x1="90360" y1="98633" x2="98586" y2="95184"/>
                        <a14:foregroundMark x1="5398" y1="92985" x2="23779" y2="99465"/>
                        <a14:foregroundMark x1="23779" y1="99465" x2="5656" y2="92093"/>
                        <a14:foregroundMark x1="5656" y1="92093" x2="12596" y2="98157"/>
                        <a14:foregroundMark x1="1414" y1="93817" x2="12211" y2="98692"/>
                        <a14:foregroundMark x1="12853" y1="99584" x2="1157" y2="95244"/>
                        <a14:foregroundMark x1="97429" y1="46433" x2="97943" y2="44114"/>
                        <a14:foregroundMark x1="30463" y1="2616" x2="11697" y2="9453"/>
                        <a14:foregroundMark x1="11697" y1="9453" x2="34190" y2="6540"/>
                        <a14:foregroundMark x1="34190" y1="6540" x2="12596" y2="10761"/>
                        <a14:foregroundMark x1="12596" y1="10761" x2="3213" y2="20392"/>
                        <a14:foregroundMark x1="3213" y1="20392" x2="7712" y2="8621"/>
                        <a14:foregroundMark x1="7712" y1="8621" x2="59254" y2="4518"/>
                        <a14:foregroundMark x1="59254" y1="4518" x2="84961" y2="5172"/>
                        <a14:foregroundMark x1="84961" y1="5172" x2="56941" y2="4875"/>
                        <a14:foregroundMark x1="56941" y1="4875" x2="78406" y2="7432"/>
                        <a14:foregroundMark x1="78406" y1="7432" x2="49357" y2="3864"/>
                        <a14:foregroundMark x1="49357" y1="3864" x2="73650" y2="3864"/>
                        <a14:foregroundMark x1="73650" y1="3864" x2="49614" y2="476"/>
                        <a14:foregroundMark x1="49614" y1="476" x2="27506" y2="3210"/>
                        <a14:foregroundMark x1="27506" y1="3210" x2="33290" y2="4221"/>
                        <a14:backgroundMark x1="99743" y1="98633" x2="98458" y2="99346"/>
                        <a14:backgroundMark x1="257" y1="98633" x2="3470" y2="99941"/>
                        <a14:backgroundMark x1="514" y1="476" x2="514" y2="476"/>
                        <a14:backgroundMark x1="257" y1="178" x2="1285" y2="0"/>
                        <a14:backgroundMark x1="99486" y1="297" x2="99871" y2="476"/>
                        <a14:backgroundMark x1="98715" y1="119" x2="99871" y2="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13" y="1390649"/>
            <a:ext cx="2165487" cy="468168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DF23A27-DC72-4C0D-A058-682FD86B8B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84" y="800000"/>
            <a:ext cx="4151620" cy="6048375"/>
          </a:xfrm>
          <a:prstGeom prst="rect">
            <a:avLst/>
          </a:prstGeom>
        </p:spPr>
      </p:pic>
      <p:sp>
        <p:nvSpPr>
          <p:cNvPr id="21" name="Rechteck 20">
            <a:extLst>
              <a:ext uri="{FF2B5EF4-FFF2-40B4-BE49-F238E27FC236}">
                <a16:creationId xmlns:a16="http://schemas.microsoft.com/office/drawing/2014/main" id="{B97F52C3-4E96-41AD-B0E7-BF16D818AF80}"/>
              </a:ext>
            </a:extLst>
          </p:cNvPr>
          <p:cNvSpPr/>
          <p:nvPr/>
        </p:nvSpPr>
        <p:spPr>
          <a:xfrm rot="2307989">
            <a:off x="2890668" y="-2936264"/>
            <a:ext cx="160944" cy="116970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 21">
            <a:extLst>
              <a:ext uri="{FF2B5EF4-FFF2-40B4-BE49-F238E27FC236}">
                <a16:creationId xmlns:a16="http://schemas.microsoft.com/office/drawing/2014/main" id="{BD60FDDF-5D69-46AF-8D47-422C5816877C}"/>
              </a:ext>
            </a:extLst>
          </p:cNvPr>
          <p:cNvSpPr/>
          <p:nvPr/>
        </p:nvSpPr>
        <p:spPr>
          <a:xfrm rot="2307989">
            <a:off x="3964116" y="3655159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D96559DE-228C-489A-AF00-D9AE81B48F8A}"/>
              </a:ext>
            </a:extLst>
          </p:cNvPr>
          <p:cNvSpPr/>
          <p:nvPr/>
        </p:nvSpPr>
        <p:spPr>
          <a:xfrm rot="2307989">
            <a:off x="3195626" y="4616275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DDFBE71-7300-46AC-91C5-88ADFAE2DAE6}"/>
              </a:ext>
            </a:extLst>
          </p:cNvPr>
          <p:cNvSpPr/>
          <p:nvPr/>
        </p:nvSpPr>
        <p:spPr>
          <a:xfrm rot="2307989">
            <a:off x="2430957" y="5575401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A95B85DA-C94C-4739-A01D-A3BED6E3267A}"/>
              </a:ext>
            </a:extLst>
          </p:cNvPr>
          <p:cNvSpPr/>
          <p:nvPr/>
        </p:nvSpPr>
        <p:spPr>
          <a:xfrm rot="2307989">
            <a:off x="1662469" y="6541142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9EAD988-D3B1-44E0-8118-77CB24144B66}"/>
              </a:ext>
            </a:extLst>
          </p:cNvPr>
          <p:cNvSpPr/>
          <p:nvPr/>
        </p:nvSpPr>
        <p:spPr>
          <a:xfrm rot="2307989">
            <a:off x="4726513" y="2689446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6D134FE8-0652-40C8-9D0A-E51D2292CE48}"/>
              </a:ext>
            </a:extLst>
          </p:cNvPr>
          <p:cNvSpPr/>
          <p:nvPr/>
        </p:nvSpPr>
        <p:spPr>
          <a:xfrm rot="2307989">
            <a:off x="6252377" y="763421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FC754354-BC13-4825-A3ED-96C0608F45BC}"/>
              </a:ext>
            </a:extLst>
          </p:cNvPr>
          <p:cNvSpPr/>
          <p:nvPr/>
        </p:nvSpPr>
        <p:spPr>
          <a:xfrm rot="2307989">
            <a:off x="5486871" y="1730493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8436413C-7F36-4358-B4AE-00E338949BFA}"/>
              </a:ext>
            </a:extLst>
          </p:cNvPr>
          <p:cNvSpPr/>
          <p:nvPr/>
        </p:nvSpPr>
        <p:spPr>
          <a:xfrm rot="2307989">
            <a:off x="7026191" y="-201525"/>
            <a:ext cx="139935" cy="612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D124C0B9-949E-4AA0-B2A8-E78F0161F4F6}"/>
              </a:ext>
            </a:extLst>
          </p:cNvPr>
          <p:cNvSpPr/>
          <p:nvPr/>
        </p:nvSpPr>
        <p:spPr>
          <a:xfrm>
            <a:off x="5332657" y="1652246"/>
            <a:ext cx="2520000" cy="2520000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C270FDE-3C82-4253-9C3E-E85502AE69B4}"/>
              </a:ext>
            </a:extLst>
          </p:cNvPr>
          <p:cNvSpPr/>
          <p:nvPr/>
        </p:nvSpPr>
        <p:spPr>
          <a:xfrm>
            <a:off x="5906059" y="2177674"/>
            <a:ext cx="1440000" cy="1440000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37F72F-2CF9-412B-AA4E-252600D1CE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837" b="48758" l="29712" r="50799">
                        <a14:foregroundMark x1="36779" y1="9220" x2="35304" y2="11111"/>
                        <a14:foregroundMark x1="40096" y1="4967" x2="39540" y2="5680"/>
                        <a14:foregroundMark x1="35813" y1="11443" x2="42332" y2="15686"/>
                        <a14:foregroundMark x1="35304" y1="11111" x2="35743" y2="11397"/>
                        <a14:foregroundMark x1="42332" y1="15686" x2="40735" y2="10327"/>
                        <a14:foregroundMark x1="40256" y1="8758" x2="40256" y2="8758"/>
                        <a14:foregroundMark x1="40256" y1="16732" x2="40415" y2="19739"/>
                        <a14:foregroundMark x1="41054" y1="16863" x2="41054" y2="16863"/>
                        <a14:foregroundMark x1="41374" y1="16863" x2="41693" y2="16863"/>
                        <a14:foregroundMark x1="39137" y1="16732" x2="39137" y2="16732"/>
                        <a14:foregroundMark x1="46935" y1="20467" x2="47604" y2="20654"/>
                        <a14:foregroundMark x1="46497" y1="20345" x2="46682" y2="20397"/>
                        <a14:foregroundMark x1="41054" y1="18824" x2="42430" y2="19209"/>
                        <a14:foregroundMark x1="49840" y1="21961" x2="50799" y2="22745"/>
                        <a14:foregroundMark x1="46825" y1="19904" x2="47125" y2="20000"/>
                        <a14:foregroundMark x1="43450" y1="18824" x2="45599" y2="19512"/>
                        <a14:foregroundMark x1="45208" y1="18824" x2="46645" y2="19216"/>
                        <a14:foregroundMark x1="34273" y1="19477" x2="34505" y2="19216"/>
                        <a14:foregroundMark x1="34156" y1="19608" x2="34273" y2="19477"/>
                        <a14:foregroundMark x1="34040" y1="19739" x2="34156" y2="19608"/>
                        <a14:foregroundMark x1="33808" y1="20000" x2="34040" y2="19739"/>
                        <a14:foregroundMark x1="33227" y1="20654" x2="33808" y2="20000"/>
                        <a14:foregroundMark x1="34026" y1="19085" x2="39297" y2="18954"/>
                        <a14:foregroundMark x1="34824" y1="18824" x2="34824" y2="18824"/>
                        <a14:foregroundMark x1="29872" y1="22876" x2="30831" y2="22484"/>
                        <a14:foregroundMark x1="40096" y1="44052" x2="40415" y2="48758"/>
                        <a14:backgroundMark x1="38498" y1="7843" x2="38498" y2="7843"/>
                        <a14:backgroundMark x1="37061" y1="8627" x2="38818" y2="6405"/>
                        <a14:backgroundMark x1="39137" y1="5621" x2="38818" y2="7059"/>
                        <a14:backgroundMark x1="39297" y1="5621" x2="39297" y2="5621"/>
                        <a14:backgroundMark x1="42173" y1="19477" x2="42659" y2="19600"/>
                        <a14:backgroundMark x1="45904" y1="19973" x2="46326" y2="20261"/>
                        <a14:backgroundMark x1="46486" y1="20523" x2="46645" y2="20654"/>
                        <a14:backgroundMark x1="45687" y1="19739" x2="45687" y2="19739"/>
                        <a14:backgroundMark x1="45527" y1="19739" x2="45527" y2="19739"/>
                        <a14:backgroundMark x1="45367" y1="19608" x2="45367" y2="19608"/>
                        <a14:backgroundMark x1="45847" y1="19477" x2="45847" y2="19477"/>
                        <a14:backgroundMark x1="45367" y1="19477" x2="45367" y2="19477"/>
                        <a14:backgroundMark x1="45527" y1="19608" x2="45527" y2="19608"/>
                        <a14:backgroundMark x1="45687" y1="19477" x2="45687" y2="19477"/>
                        <a14:backgroundMark x1="34984" y1="19739" x2="34984" y2="19739"/>
                        <a14:backgroundMark x1="34824" y1="19608" x2="34824" y2="19608"/>
                        <a14:backgroundMark x1="34665" y1="19739" x2="34665" y2="19739"/>
                        <a14:backgroundMark x1="34345" y1="20000" x2="34345" y2="20000"/>
                        <a14:backgroundMark x1="34665" y1="19739" x2="34665" y2="19739"/>
                        <a14:backgroundMark x1="35144" y1="19477" x2="35144" y2="19477"/>
                        <a14:backgroundMark x1="34665" y1="19608" x2="34665" y2="1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2778" r="47836" b="50000"/>
          <a:stretch/>
        </p:blipFill>
        <p:spPr>
          <a:xfrm rot="2312915">
            <a:off x="6270250" y="2053822"/>
            <a:ext cx="650127" cy="1570495"/>
          </a:xfrm>
          <a:prstGeom prst="rect">
            <a:avLst/>
          </a:prstGeom>
        </p:spPr>
      </p:pic>
      <p:sp>
        <p:nvSpPr>
          <p:cNvPr id="60" name="Ellipse 59">
            <a:extLst>
              <a:ext uri="{FF2B5EF4-FFF2-40B4-BE49-F238E27FC236}">
                <a16:creationId xmlns:a16="http://schemas.microsoft.com/office/drawing/2014/main" id="{6D03F364-54A9-4408-B4BA-37F3404EA101}"/>
              </a:ext>
            </a:extLst>
          </p:cNvPr>
          <p:cNvSpPr/>
          <p:nvPr/>
        </p:nvSpPr>
        <p:spPr>
          <a:xfrm rot="2251752">
            <a:off x="3737560" y="3219276"/>
            <a:ext cx="1768757" cy="2683592"/>
          </a:xfrm>
          <a:prstGeom prst="ellipse">
            <a:avLst/>
          </a:prstGeom>
          <a:solidFill>
            <a:srgbClr val="FF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>
            <a:extLst>
              <a:ext uri="{FF2B5EF4-FFF2-40B4-BE49-F238E27FC236}">
                <a16:creationId xmlns:a16="http://schemas.microsoft.com/office/drawing/2014/main" id="{4CDFA037-1C66-4B33-A933-EAAB47CED6F3}"/>
              </a:ext>
            </a:extLst>
          </p:cNvPr>
          <p:cNvSpPr/>
          <p:nvPr/>
        </p:nvSpPr>
        <p:spPr>
          <a:xfrm>
            <a:off x="2612595" y="5943600"/>
            <a:ext cx="216785" cy="357795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8121E7FD-A096-476E-A59D-627C30F7B405}"/>
              </a:ext>
            </a:extLst>
          </p:cNvPr>
          <p:cNvSpPr/>
          <p:nvPr/>
        </p:nvSpPr>
        <p:spPr>
          <a:xfrm rot="4580678">
            <a:off x="3453141" y="6556404"/>
            <a:ext cx="216785" cy="357795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 descr="Ein Bild, das Auto, weiß, Küchengerät enthält.&#10;&#10;Automatisch generierte Beschreibung">
            <a:extLst>
              <a:ext uri="{FF2B5EF4-FFF2-40B4-BE49-F238E27FC236}">
                <a16:creationId xmlns:a16="http://schemas.microsoft.com/office/drawing/2014/main" id="{145A2241-8590-46FC-8DD9-BC682C63A7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87255">
            <a:off x="2521212" y="4696589"/>
            <a:ext cx="2782210" cy="1493804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FDFB912C-9230-4128-B28C-DB0A3353AC3D}"/>
              </a:ext>
            </a:extLst>
          </p:cNvPr>
          <p:cNvCxnSpPr>
            <a:cxnSpLocks/>
          </p:cNvCxnSpPr>
          <p:nvPr/>
        </p:nvCxnSpPr>
        <p:spPr>
          <a:xfrm flipV="1">
            <a:off x="2612595" y="2712433"/>
            <a:ext cx="30153" cy="2663158"/>
          </a:xfrm>
          <a:prstGeom prst="line">
            <a:avLst/>
          </a:prstGeom>
          <a:ln w="76200">
            <a:solidFill>
              <a:srgbClr val="FF73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Grafik 38" descr="Ein Bild, das Text enthält.&#10;&#10;Automatisch generierte Beschreibung">
            <a:extLst>
              <a:ext uri="{FF2B5EF4-FFF2-40B4-BE49-F238E27FC236}">
                <a16:creationId xmlns:a16="http://schemas.microsoft.com/office/drawing/2014/main" id="{DBA317FB-A80B-4B3C-8990-18C95A318B2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9352" b="78241" l="20052" r="72604">
                        <a14:foregroundMark x1="50260" y1="19352" x2="50260" y2="19352"/>
                        <a14:foregroundMark x1="71615" y1="59537" x2="71615" y2="59537"/>
                        <a14:foregroundMark x1="63177" y1="77037" x2="63177" y2="77037"/>
                        <a14:foregroundMark x1="20052" y1="58426" x2="20052" y2="584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786" t="15290" r="21013" b="14760"/>
          <a:stretch/>
        </p:blipFill>
        <p:spPr>
          <a:xfrm>
            <a:off x="104499" y="981285"/>
            <a:ext cx="3600288" cy="2111335"/>
          </a:xfrm>
          <a:prstGeom prst="rect">
            <a:avLst/>
          </a:prstGeom>
        </p:spPr>
      </p:pic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86469059-2F51-4FCD-A261-2A9BB1D97D78}"/>
              </a:ext>
            </a:extLst>
          </p:cNvPr>
          <p:cNvCxnSpPr>
            <a:cxnSpLocks/>
          </p:cNvCxnSpPr>
          <p:nvPr/>
        </p:nvCxnSpPr>
        <p:spPr>
          <a:xfrm flipV="1">
            <a:off x="2612595" y="5371626"/>
            <a:ext cx="1092192" cy="0"/>
          </a:xfrm>
          <a:prstGeom prst="straightConnector1">
            <a:avLst/>
          </a:prstGeom>
          <a:ln w="76200">
            <a:solidFill>
              <a:srgbClr val="FF73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fik 37" descr="Ein Bild, das Text, Schild, draußen, Pol enthält.&#10;&#10;Automatisch generierte Beschreibung">
            <a:extLst>
              <a:ext uri="{FF2B5EF4-FFF2-40B4-BE49-F238E27FC236}">
                <a16:creationId xmlns:a16="http://schemas.microsoft.com/office/drawing/2014/main" id="{D9EDE7B7-05AF-44EB-899F-F960723C60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7772" b="91451" l="2850" r="98964">
                        <a14:foregroundMark x1="50518" y1="9067" x2="50518" y2="9067"/>
                        <a14:foregroundMark x1="7772" y1="81347" x2="7772" y2="81347"/>
                        <a14:foregroundMark x1="2850" y1="85751" x2="2850" y2="85751"/>
                        <a14:foregroundMark x1="95078" y1="84715" x2="95078" y2="84715"/>
                        <a14:foregroundMark x1="98964" y1="87824" x2="98964" y2="87824"/>
                        <a14:foregroundMark x1="89637" y1="91451" x2="89637" y2="914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06028">
            <a:off x="3344043" y="5181464"/>
            <a:ext cx="833844" cy="833844"/>
          </a:xfrm>
          <a:prstGeom prst="rect">
            <a:avLst/>
          </a:prstGeom>
        </p:spPr>
      </p:pic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E5BE4EB2-332C-4D4E-9613-B9DAB173897D}"/>
              </a:ext>
            </a:extLst>
          </p:cNvPr>
          <p:cNvSpPr/>
          <p:nvPr/>
        </p:nvSpPr>
        <p:spPr>
          <a:xfrm>
            <a:off x="5008406" y="1694780"/>
            <a:ext cx="485775" cy="3086100"/>
          </a:xfrm>
          <a:custGeom>
            <a:avLst/>
            <a:gdLst>
              <a:gd name="connsiteX0" fmla="*/ 0 w 485775"/>
              <a:gd name="connsiteY0" fmla="*/ 3086100 h 3086100"/>
              <a:gd name="connsiteX1" fmla="*/ 161925 w 485775"/>
              <a:gd name="connsiteY1" fmla="*/ 2438400 h 3086100"/>
              <a:gd name="connsiteX2" fmla="*/ 38100 w 485775"/>
              <a:gd name="connsiteY2" fmla="*/ 1285875 h 3086100"/>
              <a:gd name="connsiteX3" fmla="*/ 485775 w 485775"/>
              <a:gd name="connsiteY3" fmla="*/ 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3086100">
                <a:moveTo>
                  <a:pt x="0" y="3086100"/>
                </a:moveTo>
                <a:cubicBezTo>
                  <a:pt x="77787" y="2912268"/>
                  <a:pt x="155575" y="2738437"/>
                  <a:pt x="161925" y="2438400"/>
                </a:cubicBezTo>
                <a:cubicBezTo>
                  <a:pt x="168275" y="2138363"/>
                  <a:pt x="-15875" y="1692275"/>
                  <a:pt x="38100" y="1285875"/>
                </a:cubicBezTo>
                <a:cubicBezTo>
                  <a:pt x="92075" y="879475"/>
                  <a:pt x="436563" y="203200"/>
                  <a:pt x="485775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Freihandform: Form 39">
            <a:extLst>
              <a:ext uri="{FF2B5EF4-FFF2-40B4-BE49-F238E27FC236}">
                <a16:creationId xmlns:a16="http://schemas.microsoft.com/office/drawing/2014/main" id="{85D2CD7E-CB3F-47A4-B3F4-1F6A8F67446C}"/>
              </a:ext>
            </a:extLst>
          </p:cNvPr>
          <p:cNvSpPr/>
          <p:nvPr/>
        </p:nvSpPr>
        <p:spPr>
          <a:xfrm>
            <a:off x="4255100" y="1142110"/>
            <a:ext cx="485775" cy="3086100"/>
          </a:xfrm>
          <a:custGeom>
            <a:avLst/>
            <a:gdLst>
              <a:gd name="connsiteX0" fmla="*/ 0 w 485775"/>
              <a:gd name="connsiteY0" fmla="*/ 3086100 h 3086100"/>
              <a:gd name="connsiteX1" fmla="*/ 161925 w 485775"/>
              <a:gd name="connsiteY1" fmla="*/ 2438400 h 3086100"/>
              <a:gd name="connsiteX2" fmla="*/ 38100 w 485775"/>
              <a:gd name="connsiteY2" fmla="*/ 1285875 h 3086100"/>
              <a:gd name="connsiteX3" fmla="*/ 485775 w 485775"/>
              <a:gd name="connsiteY3" fmla="*/ 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775" h="3086100">
                <a:moveTo>
                  <a:pt x="0" y="3086100"/>
                </a:moveTo>
                <a:cubicBezTo>
                  <a:pt x="77787" y="2912268"/>
                  <a:pt x="155575" y="2738437"/>
                  <a:pt x="161925" y="2438400"/>
                </a:cubicBezTo>
                <a:cubicBezTo>
                  <a:pt x="168275" y="2138363"/>
                  <a:pt x="-15875" y="1692275"/>
                  <a:pt x="38100" y="1285875"/>
                </a:cubicBezTo>
                <a:cubicBezTo>
                  <a:pt x="92075" y="879475"/>
                  <a:pt x="436563" y="203200"/>
                  <a:pt x="485775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 descr="Lenkrad mit einfarbiger Füllung">
            <a:extLst>
              <a:ext uri="{FF2B5EF4-FFF2-40B4-BE49-F238E27FC236}">
                <a16:creationId xmlns:a16="http://schemas.microsoft.com/office/drawing/2014/main" id="{F2F81EF1-60D1-4F5F-93AC-2F4A4915A8C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02822">
            <a:off x="3861361" y="4562402"/>
            <a:ext cx="640999" cy="640999"/>
          </a:xfrm>
          <a:prstGeom prst="rect">
            <a:avLst/>
          </a:prstGeom>
        </p:spPr>
      </p:pic>
      <p:pic>
        <p:nvPicPr>
          <p:cNvPr id="23" name="Grafik 22" descr="Pfeil mit einer Linie: Kurve gegen den Uhrzeigersinn Silhouette">
            <a:extLst>
              <a:ext uri="{FF2B5EF4-FFF2-40B4-BE49-F238E27FC236}">
                <a16:creationId xmlns:a16="http://schemas.microsoft.com/office/drawing/2014/main" id="{0866312F-C620-454A-A4C5-8F7B9AFE6A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996635" y="4423633"/>
            <a:ext cx="914400" cy="689459"/>
          </a:xfrm>
          <a:prstGeom prst="rect">
            <a:avLst/>
          </a:prstGeom>
        </p:spPr>
      </p:pic>
      <p:sp>
        <p:nvSpPr>
          <p:cNvPr id="42" name="Textfeld 41">
            <a:extLst>
              <a:ext uri="{FF2B5EF4-FFF2-40B4-BE49-F238E27FC236}">
                <a16:creationId xmlns:a16="http://schemas.microsoft.com/office/drawing/2014/main" id="{9C52DB89-3A03-49EF-AF2F-D01F44CC8BF2}"/>
              </a:ext>
            </a:extLst>
          </p:cNvPr>
          <p:cNvSpPr txBox="1"/>
          <p:nvPr/>
        </p:nvSpPr>
        <p:spPr>
          <a:xfrm>
            <a:off x="208415" y="149016"/>
            <a:ext cx="4071088" cy="769441"/>
          </a:xfrm>
          <a:prstGeom prst="rect">
            <a:avLst/>
          </a:prstGeom>
          <a:solidFill>
            <a:srgbClr val="29292B"/>
          </a:solidFill>
        </p:spPr>
        <p:txBody>
          <a:bodyPr wrap="square" rtlCol="0">
            <a:spAutoFit/>
          </a:bodyPr>
          <a:lstStyle/>
          <a:p>
            <a:r>
              <a:rPr lang="de-DE" sz="44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Lösungsansatz</a:t>
            </a:r>
          </a:p>
        </p:txBody>
      </p:sp>
    </p:spTree>
    <p:extLst>
      <p:ext uri="{BB962C8B-B14F-4D97-AF65-F5344CB8AC3E}">
        <p14:creationId xmlns:p14="http://schemas.microsoft.com/office/powerpoint/2010/main" val="611355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Baum, draußen, Straße enthält.&#10;&#10;Automatisch generierte Beschreibung">
            <a:extLst>
              <a:ext uri="{FF2B5EF4-FFF2-40B4-BE49-F238E27FC236}">
                <a16:creationId xmlns:a16="http://schemas.microsoft.com/office/drawing/2014/main" id="{B24F4301-4C78-42C2-A929-80D0AC76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7968"/>
            <a:ext cx="12192000" cy="6858000"/>
          </a:xfrm>
          <a:prstGeom prst="rect">
            <a:avLst/>
          </a:prstGeom>
        </p:spPr>
      </p:pic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0C5ABE75-3EDB-4099-AA3C-2FDC95662602}"/>
              </a:ext>
            </a:extLst>
          </p:cNvPr>
          <p:cNvGrpSpPr/>
          <p:nvPr/>
        </p:nvGrpSpPr>
        <p:grpSpPr>
          <a:xfrm rot="13901831">
            <a:off x="10988538" y="-2051235"/>
            <a:ext cx="1664249" cy="6546492"/>
            <a:chOff x="2929354" y="-3551443"/>
            <a:chExt cx="3504598" cy="13651715"/>
          </a:xfrm>
        </p:grpSpPr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2001B3E4-A22B-4C49-99AB-612461DC84D8}"/>
                </a:ext>
              </a:extLst>
            </p:cNvPr>
            <p:cNvSpPr/>
            <p:nvPr/>
          </p:nvSpPr>
          <p:spPr>
            <a:xfrm rot="2307989">
              <a:off x="2929354" y="-2578777"/>
              <a:ext cx="3504598" cy="116970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BD6DBEB-2D69-4059-BD16-1CF25D9C57A2}"/>
                </a:ext>
              </a:extLst>
            </p:cNvPr>
            <p:cNvSpPr/>
            <p:nvPr/>
          </p:nvSpPr>
          <p:spPr>
            <a:xfrm rot="2307989">
              <a:off x="5797820" y="-1596748"/>
              <a:ext cx="160944" cy="11697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5E964D5-14F7-4675-BE75-B2BCBA8178DE}"/>
                </a:ext>
              </a:extLst>
            </p:cNvPr>
            <p:cNvSpPr/>
            <p:nvPr/>
          </p:nvSpPr>
          <p:spPr>
            <a:xfrm rot="2307989">
              <a:off x="3381323" y="-3551443"/>
              <a:ext cx="160943" cy="116970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19633E4-E303-4BB2-A65F-7627EDC69038}"/>
              </a:ext>
            </a:extLst>
          </p:cNvPr>
          <p:cNvGrpSpPr/>
          <p:nvPr/>
        </p:nvGrpSpPr>
        <p:grpSpPr>
          <a:xfrm rot="13901831">
            <a:off x="6035533" y="-2062785"/>
            <a:ext cx="1664249" cy="6546492"/>
            <a:chOff x="2929354" y="-3551443"/>
            <a:chExt cx="3504598" cy="13651715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C82C8CFC-7BD1-49E7-9EBF-D320312822E3}"/>
                </a:ext>
              </a:extLst>
            </p:cNvPr>
            <p:cNvSpPr/>
            <p:nvPr/>
          </p:nvSpPr>
          <p:spPr>
            <a:xfrm rot="2307989">
              <a:off x="2929354" y="-2578777"/>
              <a:ext cx="3504598" cy="116970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B4D570DE-03A6-4DD7-BE52-86D51A77A951}"/>
                </a:ext>
              </a:extLst>
            </p:cNvPr>
            <p:cNvSpPr/>
            <p:nvPr/>
          </p:nvSpPr>
          <p:spPr>
            <a:xfrm rot="2307989">
              <a:off x="5797820" y="-1596748"/>
              <a:ext cx="160944" cy="11697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F080EE2C-4DBF-45FE-A778-6457A3F6FE8A}"/>
                </a:ext>
              </a:extLst>
            </p:cNvPr>
            <p:cNvSpPr/>
            <p:nvPr/>
          </p:nvSpPr>
          <p:spPr>
            <a:xfrm rot="2307989">
              <a:off x="3381323" y="-3551443"/>
              <a:ext cx="160943" cy="116970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4CDFA037-1C66-4B33-A933-EAAB47CED6F3}"/>
              </a:ext>
            </a:extLst>
          </p:cNvPr>
          <p:cNvSpPr/>
          <p:nvPr/>
        </p:nvSpPr>
        <p:spPr>
          <a:xfrm>
            <a:off x="2612595" y="5943600"/>
            <a:ext cx="216785" cy="357795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8121E7FD-A096-476E-A59D-627C30F7B405}"/>
              </a:ext>
            </a:extLst>
          </p:cNvPr>
          <p:cNvSpPr/>
          <p:nvPr/>
        </p:nvSpPr>
        <p:spPr>
          <a:xfrm rot="4580678">
            <a:off x="3453141" y="6556404"/>
            <a:ext cx="216785" cy="357795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C7AD672-0084-4EA5-8826-F7327DF4949D}"/>
              </a:ext>
            </a:extLst>
          </p:cNvPr>
          <p:cNvGrpSpPr/>
          <p:nvPr/>
        </p:nvGrpSpPr>
        <p:grpSpPr>
          <a:xfrm rot="19381133">
            <a:off x="164476" y="-795067"/>
            <a:ext cx="4721853" cy="11313255"/>
            <a:chOff x="1662469" y="-2936264"/>
            <a:chExt cx="5503657" cy="13036536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9C4B4687-050B-4AEE-AB80-F9F35265BD4D}"/>
                </a:ext>
              </a:extLst>
            </p:cNvPr>
            <p:cNvSpPr/>
            <p:nvPr/>
          </p:nvSpPr>
          <p:spPr>
            <a:xfrm rot="2307989">
              <a:off x="2929354" y="-2578777"/>
              <a:ext cx="3504598" cy="116970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88911F8E-1718-43EE-85C3-672553181F44}"/>
                </a:ext>
              </a:extLst>
            </p:cNvPr>
            <p:cNvSpPr/>
            <p:nvPr/>
          </p:nvSpPr>
          <p:spPr>
            <a:xfrm rot="2307989">
              <a:off x="5797820" y="-1596748"/>
              <a:ext cx="160944" cy="11697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840D7F0-AC61-4D70-8A67-BF2B22AF17F3}"/>
                </a:ext>
              </a:extLst>
            </p:cNvPr>
            <p:cNvSpPr/>
            <p:nvPr/>
          </p:nvSpPr>
          <p:spPr>
            <a:xfrm rot="2307989">
              <a:off x="2890668" y="-2936264"/>
              <a:ext cx="160944" cy="11697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92372687-51EA-44A0-BCFD-6A470A81C3A2}"/>
                </a:ext>
              </a:extLst>
            </p:cNvPr>
            <p:cNvSpPr/>
            <p:nvPr/>
          </p:nvSpPr>
          <p:spPr>
            <a:xfrm rot="2307989">
              <a:off x="3964116" y="3655159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58F975B-7019-40E5-B850-9B36FD9227A8}"/>
                </a:ext>
              </a:extLst>
            </p:cNvPr>
            <p:cNvSpPr/>
            <p:nvPr/>
          </p:nvSpPr>
          <p:spPr>
            <a:xfrm rot="2307989">
              <a:off x="3195626" y="4616275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5E4C4284-28E2-4426-9797-1E1AF39276A3}"/>
                </a:ext>
              </a:extLst>
            </p:cNvPr>
            <p:cNvSpPr/>
            <p:nvPr/>
          </p:nvSpPr>
          <p:spPr>
            <a:xfrm rot="2307989">
              <a:off x="2430957" y="5575401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9EF9742-61F0-43A3-81D5-0D36DFCA8D49}"/>
                </a:ext>
              </a:extLst>
            </p:cNvPr>
            <p:cNvSpPr/>
            <p:nvPr/>
          </p:nvSpPr>
          <p:spPr>
            <a:xfrm rot="2307989">
              <a:off x="1662469" y="6541142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EDE20036-0B84-4472-8939-A41B32C3B0B5}"/>
                </a:ext>
              </a:extLst>
            </p:cNvPr>
            <p:cNvSpPr/>
            <p:nvPr/>
          </p:nvSpPr>
          <p:spPr>
            <a:xfrm rot="2307989">
              <a:off x="4726513" y="2689446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088F2F90-9B9C-4AF0-A450-5764431C153E}"/>
                </a:ext>
              </a:extLst>
            </p:cNvPr>
            <p:cNvSpPr/>
            <p:nvPr/>
          </p:nvSpPr>
          <p:spPr>
            <a:xfrm rot="2307989">
              <a:off x="6252377" y="763421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1EFB4692-5488-452D-A57F-4302E535F744}"/>
                </a:ext>
              </a:extLst>
            </p:cNvPr>
            <p:cNvSpPr/>
            <p:nvPr/>
          </p:nvSpPr>
          <p:spPr>
            <a:xfrm rot="2307989">
              <a:off x="5486871" y="1730493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EB39BA8-8BD3-46BA-B220-59C5B915E874}"/>
                </a:ext>
              </a:extLst>
            </p:cNvPr>
            <p:cNvSpPr/>
            <p:nvPr/>
          </p:nvSpPr>
          <p:spPr>
            <a:xfrm rot="2307989">
              <a:off x="7026191" y="-201525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33" name="Grafik 32">
            <a:extLst>
              <a:ext uri="{FF2B5EF4-FFF2-40B4-BE49-F238E27FC236}">
                <a16:creationId xmlns:a16="http://schemas.microsoft.com/office/drawing/2014/main" id="{8937F72F-2CF9-412B-AA4E-252600D1CE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37" b="48758" l="29712" r="50799">
                        <a14:foregroundMark x1="36779" y1="9220" x2="35304" y2="11111"/>
                        <a14:foregroundMark x1="40096" y1="4967" x2="39540" y2="5680"/>
                        <a14:foregroundMark x1="35813" y1="11443" x2="42332" y2="15686"/>
                        <a14:foregroundMark x1="35304" y1="11111" x2="35743" y2="11397"/>
                        <a14:foregroundMark x1="42332" y1="15686" x2="40735" y2="10327"/>
                        <a14:foregroundMark x1="40256" y1="8758" x2="40256" y2="8758"/>
                        <a14:foregroundMark x1="40256" y1="16732" x2="40415" y2="19739"/>
                        <a14:foregroundMark x1="41054" y1="16863" x2="41054" y2="16863"/>
                        <a14:foregroundMark x1="41374" y1="16863" x2="41693" y2="16863"/>
                        <a14:foregroundMark x1="39137" y1="16732" x2="39137" y2="16732"/>
                        <a14:foregroundMark x1="46935" y1="20467" x2="47604" y2="20654"/>
                        <a14:foregroundMark x1="46497" y1="20345" x2="46682" y2="20397"/>
                        <a14:foregroundMark x1="41054" y1="18824" x2="42430" y2="19209"/>
                        <a14:foregroundMark x1="49840" y1="21961" x2="50799" y2="22745"/>
                        <a14:foregroundMark x1="46825" y1="19904" x2="47125" y2="20000"/>
                        <a14:foregroundMark x1="43450" y1="18824" x2="45599" y2="19512"/>
                        <a14:foregroundMark x1="45208" y1="18824" x2="46645" y2="19216"/>
                        <a14:foregroundMark x1="34273" y1="19477" x2="34505" y2="19216"/>
                        <a14:foregroundMark x1="34156" y1="19608" x2="34273" y2="19477"/>
                        <a14:foregroundMark x1="34040" y1="19739" x2="34156" y2="19608"/>
                        <a14:foregroundMark x1="33808" y1="20000" x2="34040" y2="19739"/>
                        <a14:foregroundMark x1="33227" y1="20654" x2="33808" y2="20000"/>
                        <a14:foregroundMark x1="34026" y1="19085" x2="39297" y2="18954"/>
                        <a14:foregroundMark x1="34824" y1="18824" x2="34824" y2="18824"/>
                        <a14:foregroundMark x1="29872" y1="22876" x2="30831" y2="22484"/>
                        <a14:foregroundMark x1="40096" y1="44052" x2="40415" y2="48758"/>
                        <a14:backgroundMark x1="38498" y1="7843" x2="38498" y2="7843"/>
                        <a14:backgroundMark x1="37061" y1="8627" x2="38818" y2="6405"/>
                        <a14:backgroundMark x1="39137" y1="5621" x2="38818" y2="7059"/>
                        <a14:backgroundMark x1="39297" y1="5621" x2="39297" y2="5621"/>
                        <a14:backgroundMark x1="42173" y1="19477" x2="42659" y2="19600"/>
                        <a14:backgroundMark x1="45904" y1="19973" x2="46326" y2="20261"/>
                        <a14:backgroundMark x1="46486" y1="20523" x2="46645" y2="20654"/>
                        <a14:backgroundMark x1="45687" y1="19739" x2="45687" y2="19739"/>
                        <a14:backgroundMark x1="45527" y1="19739" x2="45527" y2="19739"/>
                        <a14:backgroundMark x1="45367" y1="19608" x2="45367" y2="19608"/>
                        <a14:backgroundMark x1="45847" y1="19477" x2="45847" y2="19477"/>
                        <a14:backgroundMark x1="45367" y1="19477" x2="45367" y2="19477"/>
                        <a14:backgroundMark x1="45527" y1="19608" x2="45527" y2="19608"/>
                        <a14:backgroundMark x1="45687" y1="19477" x2="45687" y2="19477"/>
                        <a14:backgroundMark x1="34984" y1="19739" x2="34984" y2="19739"/>
                        <a14:backgroundMark x1="34824" y1="19608" x2="34824" y2="19608"/>
                        <a14:backgroundMark x1="34665" y1="19739" x2="34665" y2="19739"/>
                        <a14:backgroundMark x1="34345" y1="20000" x2="34345" y2="20000"/>
                        <a14:backgroundMark x1="34665" y1="19739" x2="34665" y2="19739"/>
                        <a14:backgroundMark x1="35144" y1="19477" x2="35144" y2="19477"/>
                        <a14:backgroundMark x1="34665" y1="19608" x2="34665" y2="1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2778" r="47836" b="50000"/>
          <a:stretch/>
        </p:blipFill>
        <p:spPr>
          <a:xfrm rot="16180101">
            <a:off x="4879451" y="-18953"/>
            <a:ext cx="650127" cy="1570495"/>
          </a:xfrm>
          <a:prstGeom prst="rect">
            <a:avLst/>
          </a:prstGeom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3AB1A2B3-E328-44AD-B756-ABD728CFE48D}"/>
              </a:ext>
            </a:extLst>
          </p:cNvPr>
          <p:cNvCxnSpPr>
            <a:cxnSpLocks/>
          </p:cNvCxnSpPr>
          <p:nvPr/>
        </p:nvCxnSpPr>
        <p:spPr>
          <a:xfrm flipH="1">
            <a:off x="2968671" y="-472361"/>
            <a:ext cx="1905224" cy="494422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Gerader Verbinder 70">
            <a:extLst>
              <a:ext uri="{FF2B5EF4-FFF2-40B4-BE49-F238E27FC236}">
                <a16:creationId xmlns:a16="http://schemas.microsoft.com/office/drawing/2014/main" id="{AB039566-D4CB-4845-A41D-328E41C800F1}"/>
              </a:ext>
            </a:extLst>
          </p:cNvPr>
          <p:cNvCxnSpPr>
            <a:cxnSpLocks/>
          </p:cNvCxnSpPr>
          <p:nvPr/>
        </p:nvCxnSpPr>
        <p:spPr>
          <a:xfrm>
            <a:off x="141253" y="-203200"/>
            <a:ext cx="3268880" cy="46952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Gleichschenkliges Dreieck 71">
            <a:extLst>
              <a:ext uri="{FF2B5EF4-FFF2-40B4-BE49-F238E27FC236}">
                <a16:creationId xmlns:a16="http://schemas.microsoft.com/office/drawing/2014/main" id="{2907D46D-211B-42A4-A196-98D22D1CA8DB}"/>
              </a:ext>
            </a:extLst>
          </p:cNvPr>
          <p:cNvSpPr/>
          <p:nvPr/>
        </p:nvSpPr>
        <p:spPr>
          <a:xfrm flipV="1">
            <a:off x="141253" y="-243305"/>
            <a:ext cx="4623787" cy="4277952"/>
          </a:xfrm>
          <a:prstGeom prst="triangle">
            <a:avLst>
              <a:gd name="adj" fmla="val 63990"/>
            </a:avLst>
          </a:prstGeom>
          <a:solidFill>
            <a:srgbClr val="FF0000">
              <a:alpha val="3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 descr="Ein Bild, das Auto, weiß, Küchengerät enthält.&#10;&#10;Automatisch generierte Beschreibung">
            <a:extLst>
              <a:ext uri="{FF2B5EF4-FFF2-40B4-BE49-F238E27FC236}">
                <a16:creationId xmlns:a16="http://schemas.microsoft.com/office/drawing/2014/main" id="{145A2241-8590-46FC-8DD9-BC682C63A7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35503">
            <a:off x="1805104" y="3644907"/>
            <a:ext cx="2782210" cy="1493804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23BCF793-6CFB-47D8-A8F5-94D834A3B41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52941" b="75817" l="739" r="25508">
                        <a14:foregroundMark x1="7579" y1="54575" x2="7579" y2="54575"/>
                        <a14:foregroundMark x1="924" y1="64216" x2="924" y2="64216"/>
                        <a14:foregroundMark x1="9797" y1="53595" x2="9797" y2="53595"/>
                        <a14:foregroundMark x1="16451" y1="52941" x2="16451" y2="52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45" t="50431" r="71261" b="21116"/>
          <a:stretch/>
        </p:blipFill>
        <p:spPr>
          <a:xfrm>
            <a:off x="5051585" y="3223848"/>
            <a:ext cx="712001" cy="75678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6C45DA5-E343-4A99-B0E1-F80D0BDBDC9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4432" b="50820" l="30568" r="495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9" t="9884" r="51582" b="44632"/>
          <a:stretch/>
        </p:blipFill>
        <p:spPr>
          <a:xfrm rot="5400000">
            <a:off x="4543685" y="578548"/>
            <a:ext cx="1791917" cy="4028885"/>
          </a:xfrm>
          <a:prstGeom prst="rect">
            <a:avLst/>
          </a:prstGeom>
        </p:spPr>
      </p:pic>
      <p:pic>
        <p:nvPicPr>
          <p:cNvPr id="77" name="Grafik 76" descr="Ein Bild, das Laser, Szene, Vektorgrafiken enthält.&#10;&#10;Automatisch generierte Beschreibung">
            <a:extLst>
              <a:ext uri="{FF2B5EF4-FFF2-40B4-BE49-F238E27FC236}">
                <a16:creationId xmlns:a16="http://schemas.microsoft.com/office/drawing/2014/main" id="{DDE3128F-066C-4432-91BF-B504D8A5C6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7273" b="96136" l="4070" r="96163">
                        <a14:foregroundMark x1="55930" y1="7273" x2="48605" y2="7386"/>
                        <a14:foregroundMark x1="48605" y1="7386" x2="33488" y2="12955"/>
                        <a14:foregroundMark x1="33488" y1="12955" x2="28488" y2="19318"/>
                        <a14:foregroundMark x1="28488" y1="19318" x2="21977" y2="22159"/>
                        <a14:foregroundMark x1="21977" y1="22159" x2="16744" y2="26932"/>
                        <a14:foregroundMark x1="16744" y1="26932" x2="10930" y2="55795"/>
                        <a14:foregroundMark x1="6744" y1="45227" x2="8140" y2="53409"/>
                        <a14:foregroundMark x1="8140" y1="53409" x2="18721" y2="75000"/>
                        <a14:foregroundMark x1="18721" y1="75000" x2="30698" y2="84432"/>
                        <a14:foregroundMark x1="30698" y1="84432" x2="42674" y2="89318"/>
                        <a14:foregroundMark x1="46512" y1="90795" x2="54419" y2="92386"/>
                        <a14:foregroundMark x1="54419" y1="92386" x2="61744" y2="91818"/>
                        <a14:foregroundMark x1="61744" y1="91818" x2="75233" y2="83977"/>
                        <a14:foregroundMark x1="75233" y1="83977" x2="86279" y2="63977"/>
                        <a14:foregroundMark x1="86279" y1="63977" x2="89419" y2="41818"/>
                        <a14:foregroundMark x1="89419" y1="41818" x2="83605" y2="30114"/>
                        <a14:foregroundMark x1="93953" y1="40795" x2="93488" y2="53523"/>
                        <a14:foregroundMark x1="91860" y1="31364" x2="91860" y2="31364"/>
                        <a14:foregroundMark x1="91395" y1="29773" x2="95814" y2="44318"/>
                        <a14:foregroundMark x1="95814" y1="44318" x2="96395" y2="52159"/>
                        <a14:foregroundMark x1="4070" y1="44773" x2="5000" y2="55227"/>
                        <a14:foregroundMark x1="96047" y1="52273" x2="96279" y2="54773"/>
                        <a14:foregroundMark x1="45930" y1="95114" x2="47758" y2="95373"/>
                        <a14:foregroundMark x1="56095" y1="95339" x2="56512" y2="95227"/>
                        <a14:backgroundMark x1="53023" y1="95795" x2="53023" y2="95795"/>
                        <a14:backgroundMark x1="49070" y1="96250" x2="55581" y2="96136"/>
                        <a14:backgroundMark x1="47442" y1="95795" x2="49651" y2="96250"/>
                        <a14:backgroundMark x1="55930" y1="96136" x2="55930" y2="956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632" y="2674176"/>
            <a:ext cx="3553079" cy="363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Text, Baum, draußen, Straße enthält.&#10;&#10;Automatisch generierte Beschreibung">
            <a:extLst>
              <a:ext uri="{FF2B5EF4-FFF2-40B4-BE49-F238E27FC236}">
                <a16:creationId xmlns:a16="http://schemas.microsoft.com/office/drawing/2014/main" id="{B24F4301-4C78-42C2-A929-80D0AC769D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5240"/>
            <a:ext cx="12192000" cy="6858000"/>
          </a:xfrm>
          <a:prstGeom prst="rect">
            <a:avLst/>
          </a:prstGeom>
        </p:spPr>
      </p:pic>
      <p:grpSp>
        <p:nvGrpSpPr>
          <p:cNvPr id="67" name="Gruppieren 66">
            <a:extLst>
              <a:ext uri="{FF2B5EF4-FFF2-40B4-BE49-F238E27FC236}">
                <a16:creationId xmlns:a16="http://schemas.microsoft.com/office/drawing/2014/main" id="{0C5ABE75-3EDB-4099-AA3C-2FDC95662602}"/>
              </a:ext>
            </a:extLst>
          </p:cNvPr>
          <p:cNvGrpSpPr/>
          <p:nvPr/>
        </p:nvGrpSpPr>
        <p:grpSpPr>
          <a:xfrm rot="13901831">
            <a:off x="10988538" y="-2051235"/>
            <a:ext cx="1664249" cy="6546492"/>
            <a:chOff x="2929354" y="-3551443"/>
            <a:chExt cx="3504598" cy="13651715"/>
          </a:xfrm>
        </p:grpSpPr>
        <p:sp>
          <p:nvSpPr>
            <p:cNvPr id="68" name="Rechteck 67">
              <a:extLst>
                <a:ext uri="{FF2B5EF4-FFF2-40B4-BE49-F238E27FC236}">
                  <a16:creationId xmlns:a16="http://schemas.microsoft.com/office/drawing/2014/main" id="{2001B3E4-A22B-4C49-99AB-612461DC84D8}"/>
                </a:ext>
              </a:extLst>
            </p:cNvPr>
            <p:cNvSpPr/>
            <p:nvPr/>
          </p:nvSpPr>
          <p:spPr>
            <a:xfrm rot="2307989">
              <a:off x="2929354" y="-2578777"/>
              <a:ext cx="3504598" cy="116970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9" name="Rechteck 68">
              <a:extLst>
                <a:ext uri="{FF2B5EF4-FFF2-40B4-BE49-F238E27FC236}">
                  <a16:creationId xmlns:a16="http://schemas.microsoft.com/office/drawing/2014/main" id="{EBD6DBEB-2D69-4059-BD16-1CF25D9C57A2}"/>
                </a:ext>
              </a:extLst>
            </p:cNvPr>
            <p:cNvSpPr/>
            <p:nvPr/>
          </p:nvSpPr>
          <p:spPr>
            <a:xfrm rot="2307989">
              <a:off x="5797820" y="-1596748"/>
              <a:ext cx="160944" cy="11697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0" name="Rechteck 69">
              <a:extLst>
                <a:ext uri="{FF2B5EF4-FFF2-40B4-BE49-F238E27FC236}">
                  <a16:creationId xmlns:a16="http://schemas.microsoft.com/office/drawing/2014/main" id="{75E964D5-14F7-4675-BE75-B2BCBA8178DE}"/>
                </a:ext>
              </a:extLst>
            </p:cNvPr>
            <p:cNvSpPr/>
            <p:nvPr/>
          </p:nvSpPr>
          <p:spPr>
            <a:xfrm rot="2307989">
              <a:off x="3381323" y="-3551443"/>
              <a:ext cx="160943" cy="116970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1" name="Gruppieren 40">
            <a:extLst>
              <a:ext uri="{FF2B5EF4-FFF2-40B4-BE49-F238E27FC236}">
                <a16:creationId xmlns:a16="http://schemas.microsoft.com/office/drawing/2014/main" id="{019633E4-E303-4BB2-A65F-7627EDC69038}"/>
              </a:ext>
            </a:extLst>
          </p:cNvPr>
          <p:cNvGrpSpPr/>
          <p:nvPr/>
        </p:nvGrpSpPr>
        <p:grpSpPr>
          <a:xfrm rot="13901831">
            <a:off x="6035533" y="-2062785"/>
            <a:ext cx="1664249" cy="6546492"/>
            <a:chOff x="2929354" y="-3551443"/>
            <a:chExt cx="3504598" cy="13651715"/>
          </a:xfrm>
        </p:grpSpPr>
        <p:sp>
          <p:nvSpPr>
            <p:cNvPr id="42" name="Rechteck 41">
              <a:extLst>
                <a:ext uri="{FF2B5EF4-FFF2-40B4-BE49-F238E27FC236}">
                  <a16:creationId xmlns:a16="http://schemas.microsoft.com/office/drawing/2014/main" id="{C82C8CFC-7BD1-49E7-9EBF-D320312822E3}"/>
                </a:ext>
              </a:extLst>
            </p:cNvPr>
            <p:cNvSpPr/>
            <p:nvPr/>
          </p:nvSpPr>
          <p:spPr>
            <a:xfrm rot="2307989">
              <a:off x="2929354" y="-2578777"/>
              <a:ext cx="3504598" cy="116970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3" name="Rechteck 42">
              <a:extLst>
                <a:ext uri="{FF2B5EF4-FFF2-40B4-BE49-F238E27FC236}">
                  <a16:creationId xmlns:a16="http://schemas.microsoft.com/office/drawing/2014/main" id="{B4D570DE-03A6-4DD7-BE52-86D51A77A951}"/>
                </a:ext>
              </a:extLst>
            </p:cNvPr>
            <p:cNvSpPr/>
            <p:nvPr/>
          </p:nvSpPr>
          <p:spPr>
            <a:xfrm rot="2307989">
              <a:off x="5797820" y="-1596748"/>
              <a:ext cx="160944" cy="11697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4" name="Rechteck 43">
              <a:extLst>
                <a:ext uri="{FF2B5EF4-FFF2-40B4-BE49-F238E27FC236}">
                  <a16:creationId xmlns:a16="http://schemas.microsoft.com/office/drawing/2014/main" id="{F080EE2C-4DBF-45FE-A778-6457A3F6FE8A}"/>
                </a:ext>
              </a:extLst>
            </p:cNvPr>
            <p:cNvSpPr/>
            <p:nvPr/>
          </p:nvSpPr>
          <p:spPr>
            <a:xfrm rot="2307989">
              <a:off x="3381323" y="-3551443"/>
              <a:ext cx="160943" cy="116970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24" name="Ellipse 23">
            <a:extLst>
              <a:ext uri="{FF2B5EF4-FFF2-40B4-BE49-F238E27FC236}">
                <a16:creationId xmlns:a16="http://schemas.microsoft.com/office/drawing/2014/main" id="{4CDFA037-1C66-4B33-A933-EAAB47CED6F3}"/>
              </a:ext>
            </a:extLst>
          </p:cNvPr>
          <p:cNvSpPr/>
          <p:nvPr/>
        </p:nvSpPr>
        <p:spPr>
          <a:xfrm>
            <a:off x="2612595" y="5943600"/>
            <a:ext cx="216785" cy="357795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>
            <a:extLst>
              <a:ext uri="{FF2B5EF4-FFF2-40B4-BE49-F238E27FC236}">
                <a16:creationId xmlns:a16="http://schemas.microsoft.com/office/drawing/2014/main" id="{8121E7FD-A096-476E-A59D-627C30F7B405}"/>
              </a:ext>
            </a:extLst>
          </p:cNvPr>
          <p:cNvSpPr/>
          <p:nvPr/>
        </p:nvSpPr>
        <p:spPr>
          <a:xfrm rot="4580678">
            <a:off x="3453141" y="6556404"/>
            <a:ext cx="216785" cy="357795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9AFDFB76-5E24-4495-9DED-26F2788F38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941" b="75817" l="739" r="25508">
                        <a14:foregroundMark x1="7579" y1="54575" x2="7579" y2="54575"/>
                        <a14:foregroundMark x1="924" y1="64216" x2="924" y2="64216"/>
                        <a14:foregroundMark x1="9797" y1="53595" x2="9797" y2="53595"/>
                        <a14:foregroundMark x1="16451" y1="52941" x2="16451" y2="529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545" t="50431" r="71261" b="21116"/>
          <a:stretch/>
        </p:blipFill>
        <p:spPr>
          <a:xfrm>
            <a:off x="5051585" y="3223848"/>
            <a:ext cx="712001" cy="756787"/>
          </a:xfrm>
          <a:prstGeom prst="rect">
            <a:avLst/>
          </a:prstGeom>
        </p:spPr>
      </p:pic>
      <p:grpSp>
        <p:nvGrpSpPr>
          <p:cNvPr id="54" name="Gruppieren 53">
            <a:extLst>
              <a:ext uri="{FF2B5EF4-FFF2-40B4-BE49-F238E27FC236}">
                <a16:creationId xmlns:a16="http://schemas.microsoft.com/office/drawing/2014/main" id="{2C7AD672-0084-4EA5-8826-F7327DF4949D}"/>
              </a:ext>
            </a:extLst>
          </p:cNvPr>
          <p:cNvGrpSpPr/>
          <p:nvPr/>
        </p:nvGrpSpPr>
        <p:grpSpPr>
          <a:xfrm rot="19381133">
            <a:off x="164476" y="-795067"/>
            <a:ext cx="4721853" cy="11313255"/>
            <a:chOff x="1662469" y="-2936264"/>
            <a:chExt cx="5503657" cy="13036536"/>
          </a:xfrm>
        </p:grpSpPr>
        <p:sp>
          <p:nvSpPr>
            <p:cNvPr id="55" name="Rechteck 54">
              <a:extLst>
                <a:ext uri="{FF2B5EF4-FFF2-40B4-BE49-F238E27FC236}">
                  <a16:creationId xmlns:a16="http://schemas.microsoft.com/office/drawing/2014/main" id="{9C4B4687-050B-4AEE-AB80-F9F35265BD4D}"/>
                </a:ext>
              </a:extLst>
            </p:cNvPr>
            <p:cNvSpPr/>
            <p:nvPr/>
          </p:nvSpPr>
          <p:spPr>
            <a:xfrm rot="2307989">
              <a:off x="2929354" y="-2578777"/>
              <a:ext cx="3504598" cy="11697020"/>
            </a:xfrm>
            <a:prstGeom prst="rect">
              <a:avLst/>
            </a:prstGeom>
            <a:solidFill>
              <a:schemeClr val="bg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6" name="Rechteck 55">
              <a:extLst>
                <a:ext uri="{FF2B5EF4-FFF2-40B4-BE49-F238E27FC236}">
                  <a16:creationId xmlns:a16="http://schemas.microsoft.com/office/drawing/2014/main" id="{88911F8E-1718-43EE-85C3-672553181F44}"/>
                </a:ext>
              </a:extLst>
            </p:cNvPr>
            <p:cNvSpPr/>
            <p:nvPr/>
          </p:nvSpPr>
          <p:spPr>
            <a:xfrm rot="2307989">
              <a:off x="5797820" y="-1596748"/>
              <a:ext cx="160944" cy="11697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" name="Rechteck 56">
              <a:extLst>
                <a:ext uri="{FF2B5EF4-FFF2-40B4-BE49-F238E27FC236}">
                  <a16:creationId xmlns:a16="http://schemas.microsoft.com/office/drawing/2014/main" id="{2840D7F0-AC61-4D70-8A67-BF2B22AF17F3}"/>
                </a:ext>
              </a:extLst>
            </p:cNvPr>
            <p:cNvSpPr/>
            <p:nvPr/>
          </p:nvSpPr>
          <p:spPr>
            <a:xfrm rot="2307989">
              <a:off x="2890668" y="-2936264"/>
              <a:ext cx="160944" cy="1169702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8" name="Rechteck 57">
              <a:extLst>
                <a:ext uri="{FF2B5EF4-FFF2-40B4-BE49-F238E27FC236}">
                  <a16:creationId xmlns:a16="http://schemas.microsoft.com/office/drawing/2014/main" id="{92372687-51EA-44A0-BCFD-6A470A81C3A2}"/>
                </a:ext>
              </a:extLst>
            </p:cNvPr>
            <p:cNvSpPr/>
            <p:nvPr/>
          </p:nvSpPr>
          <p:spPr>
            <a:xfrm rot="2307989">
              <a:off x="3964116" y="3655159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" name="Rechteck 58">
              <a:extLst>
                <a:ext uri="{FF2B5EF4-FFF2-40B4-BE49-F238E27FC236}">
                  <a16:creationId xmlns:a16="http://schemas.microsoft.com/office/drawing/2014/main" id="{558F975B-7019-40E5-B850-9B36FD9227A8}"/>
                </a:ext>
              </a:extLst>
            </p:cNvPr>
            <p:cNvSpPr/>
            <p:nvPr/>
          </p:nvSpPr>
          <p:spPr>
            <a:xfrm rot="2307989">
              <a:off x="3195626" y="4616275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1" name="Rechteck 60">
              <a:extLst>
                <a:ext uri="{FF2B5EF4-FFF2-40B4-BE49-F238E27FC236}">
                  <a16:creationId xmlns:a16="http://schemas.microsoft.com/office/drawing/2014/main" id="{5E4C4284-28E2-4426-9797-1E1AF39276A3}"/>
                </a:ext>
              </a:extLst>
            </p:cNvPr>
            <p:cNvSpPr/>
            <p:nvPr/>
          </p:nvSpPr>
          <p:spPr>
            <a:xfrm rot="2307989">
              <a:off x="2430957" y="5575401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2" name="Rechteck 61">
              <a:extLst>
                <a:ext uri="{FF2B5EF4-FFF2-40B4-BE49-F238E27FC236}">
                  <a16:creationId xmlns:a16="http://schemas.microsoft.com/office/drawing/2014/main" id="{29EF9742-61F0-43A3-81D5-0D36DFCA8D49}"/>
                </a:ext>
              </a:extLst>
            </p:cNvPr>
            <p:cNvSpPr/>
            <p:nvPr/>
          </p:nvSpPr>
          <p:spPr>
            <a:xfrm rot="2307989">
              <a:off x="1662469" y="6541142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3" name="Rechteck 62">
              <a:extLst>
                <a:ext uri="{FF2B5EF4-FFF2-40B4-BE49-F238E27FC236}">
                  <a16:creationId xmlns:a16="http://schemas.microsoft.com/office/drawing/2014/main" id="{EDE20036-0B84-4472-8939-A41B32C3B0B5}"/>
                </a:ext>
              </a:extLst>
            </p:cNvPr>
            <p:cNvSpPr/>
            <p:nvPr/>
          </p:nvSpPr>
          <p:spPr>
            <a:xfrm rot="2307989">
              <a:off x="4726513" y="2689446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4" name="Rechteck 63">
              <a:extLst>
                <a:ext uri="{FF2B5EF4-FFF2-40B4-BE49-F238E27FC236}">
                  <a16:creationId xmlns:a16="http://schemas.microsoft.com/office/drawing/2014/main" id="{088F2F90-9B9C-4AF0-A450-5764431C153E}"/>
                </a:ext>
              </a:extLst>
            </p:cNvPr>
            <p:cNvSpPr/>
            <p:nvPr/>
          </p:nvSpPr>
          <p:spPr>
            <a:xfrm rot="2307989">
              <a:off x="6252377" y="763421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5" name="Rechteck 64">
              <a:extLst>
                <a:ext uri="{FF2B5EF4-FFF2-40B4-BE49-F238E27FC236}">
                  <a16:creationId xmlns:a16="http://schemas.microsoft.com/office/drawing/2014/main" id="{1EFB4692-5488-452D-A57F-4302E535F744}"/>
                </a:ext>
              </a:extLst>
            </p:cNvPr>
            <p:cNvSpPr/>
            <p:nvPr/>
          </p:nvSpPr>
          <p:spPr>
            <a:xfrm rot="2307989">
              <a:off x="5486871" y="1730493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66" name="Rechteck 65">
              <a:extLst>
                <a:ext uri="{FF2B5EF4-FFF2-40B4-BE49-F238E27FC236}">
                  <a16:creationId xmlns:a16="http://schemas.microsoft.com/office/drawing/2014/main" id="{3EB39BA8-8BD3-46BA-B220-59C5B915E874}"/>
                </a:ext>
              </a:extLst>
            </p:cNvPr>
            <p:cNvSpPr/>
            <p:nvPr/>
          </p:nvSpPr>
          <p:spPr>
            <a:xfrm rot="2307989">
              <a:off x="7026191" y="-201525"/>
              <a:ext cx="139935" cy="61292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7" name="Grafik 6">
            <a:extLst>
              <a:ext uri="{FF2B5EF4-FFF2-40B4-BE49-F238E27FC236}">
                <a16:creationId xmlns:a16="http://schemas.microsoft.com/office/drawing/2014/main" id="{16C45DA5-E343-4A99-B0E1-F80D0BDBDC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432" b="50820" l="30568" r="4959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89" t="9884" r="48025" b="44632"/>
          <a:stretch/>
        </p:blipFill>
        <p:spPr>
          <a:xfrm rot="5400000">
            <a:off x="4386156" y="736078"/>
            <a:ext cx="2106977" cy="4028885"/>
          </a:xfrm>
          <a:prstGeom prst="rect">
            <a:avLst/>
          </a:prstGeom>
        </p:spPr>
      </p:pic>
      <p:sp>
        <p:nvSpPr>
          <p:cNvPr id="37" name="Ellipse 36">
            <a:extLst>
              <a:ext uri="{FF2B5EF4-FFF2-40B4-BE49-F238E27FC236}">
                <a16:creationId xmlns:a16="http://schemas.microsoft.com/office/drawing/2014/main" id="{D124C0B9-949E-4AA0-B2A8-E78F0161F4F6}"/>
              </a:ext>
            </a:extLst>
          </p:cNvPr>
          <p:cNvSpPr/>
          <p:nvPr/>
        </p:nvSpPr>
        <p:spPr>
          <a:xfrm rot="13867186">
            <a:off x="3667780" y="-730399"/>
            <a:ext cx="3060000" cy="3060000"/>
          </a:xfrm>
          <a:prstGeom prst="ellipse">
            <a:avLst/>
          </a:pr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6C270FDE-3C82-4253-9C3E-E85502AE69B4}"/>
              </a:ext>
            </a:extLst>
          </p:cNvPr>
          <p:cNvSpPr/>
          <p:nvPr/>
        </p:nvSpPr>
        <p:spPr>
          <a:xfrm rot="13867186">
            <a:off x="4207781" y="-158261"/>
            <a:ext cx="1980000" cy="1980000"/>
          </a:xfrm>
          <a:prstGeom prst="ellipse">
            <a:avLst/>
          </a:prstGeom>
          <a:solidFill>
            <a:srgbClr val="00B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8937F72F-2CF9-412B-AA4E-252600D1CE5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4837" b="48758" l="29712" r="50799">
                        <a14:foregroundMark x1="36779" y1="9220" x2="35304" y2="11111"/>
                        <a14:foregroundMark x1="40096" y1="4967" x2="39540" y2="5680"/>
                        <a14:foregroundMark x1="35813" y1="11443" x2="42332" y2="15686"/>
                        <a14:foregroundMark x1="35304" y1="11111" x2="35743" y2="11397"/>
                        <a14:foregroundMark x1="42332" y1="15686" x2="40735" y2="10327"/>
                        <a14:foregroundMark x1="40256" y1="8758" x2="40256" y2="8758"/>
                        <a14:foregroundMark x1="40256" y1="16732" x2="40415" y2="19739"/>
                        <a14:foregroundMark x1="41054" y1="16863" x2="41054" y2="16863"/>
                        <a14:foregroundMark x1="41374" y1="16863" x2="41693" y2="16863"/>
                        <a14:foregroundMark x1="39137" y1="16732" x2="39137" y2="16732"/>
                        <a14:foregroundMark x1="46935" y1="20467" x2="47604" y2="20654"/>
                        <a14:foregroundMark x1="46497" y1="20345" x2="46682" y2="20397"/>
                        <a14:foregroundMark x1="41054" y1="18824" x2="42430" y2="19209"/>
                        <a14:foregroundMark x1="49840" y1="21961" x2="50799" y2="22745"/>
                        <a14:foregroundMark x1="46825" y1="19904" x2="47125" y2="20000"/>
                        <a14:foregroundMark x1="43450" y1="18824" x2="45599" y2="19512"/>
                        <a14:foregroundMark x1="45208" y1="18824" x2="46645" y2="19216"/>
                        <a14:foregroundMark x1="34273" y1="19477" x2="34505" y2="19216"/>
                        <a14:foregroundMark x1="34156" y1="19608" x2="34273" y2="19477"/>
                        <a14:foregroundMark x1="34040" y1="19739" x2="34156" y2="19608"/>
                        <a14:foregroundMark x1="33808" y1="20000" x2="34040" y2="19739"/>
                        <a14:foregroundMark x1="33227" y1="20654" x2="33808" y2="20000"/>
                        <a14:foregroundMark x1="34026" y1="19085" x2="39297" y2="18954"/>
                        <a14:foregroundMark x1="34824" y1="18824" x2="34824" y2="18824"/>
                        <a14:foregroundMark x1="29872" y1="22876" x2="30831" y2="22484"/>
                        <a14:foregroundMark x1="40096" y1="44052" x2="40415" y2="48758"/>
                        <a14:backgroundMark x1="38498" y1="7843" x2="38498" y2="7843"/>
                        <a14:backgroundMark x1="37061" y1="8627" x2="38818" y2="6405"/>
                        <a14:backgroundMark x1="39137" y1="5621" x2="38818" y2="7059"/>
                        <a14:backgroundMark x1="39297" y1="5621" x2="39297" y2="5621"/>
                        <a14:backgroundMark x1="42173" y1="19477" x2="42659" y2="19600"/>
                        <a14:backgroundMark x1="45904" y1="19973" x2="46326" y2="20261"/>
                        <a14:backgroundMark x1="46486" y1="20523" x2="46645" y2="20654"/>
                        <a14:backgroundMark x1="45687" y1="19739" x2="45687" y2="19739"/>
                        <a14:backgroundMark x1="45527" y1="19739" x2="45527" y2="19739"/>
                        <a14:backgroundMark x1="45367" y1="19608" x2="45367" y2="19608"/>
                        <a14:backgroundMark x1="45847" y1="19477" x2="45847" y2="19477"/>
                        <a14:backgroundMark x1="45367" y1="19477" x2="45367" y2="19477"/>
                        <a14:backgroundMark x1="45527" y1="19608" x2="45527" y2="19608"/>
                        <a14:backgroundMark x1="45687" y1="19477" x2="45687" y2="19477"/>
                        <a14:backgroundMark x1="34984" y1="19739" x2="34984" y2="19739"/>
                        <a14:backgroundMark x1="34824" y1="19608" x2="34824" y2="19608"/>
                        <a14:backgroundMark x1="34665" y1="19739" x2="34665" y2="19739"/>
                        <a14:backgroundMark x1="34345" y1="20000" x2="34345" y2="20000"/>
                        <a14:backgroundMark x1="34665" y1="19739" x2="34665" y2="19739"/>
                        <a14:backgroundMark x1="35144" y1="19477" x2="35144" y2="19477"/>
                        <a14:backgroundMark x1="34665" y1="19608" x2="34665" y2="196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274" t="2778" r="47836" b="50000"/>
          <a:stretch/>
        </p:blipFill>
        <p:spPr>
          <a:xfrm rot="16180101">
            <a:off x="4879451" y="-18953"/>
            <a:ext cx="650127" cy="1570495"/>
          </a:xfrm>
          <a:prstGeom prst="rect">
            <a:avLst/>
          </a:prstGeom>
        </p:spPr>
      </p:pic>
      <p:sp>
        <p:nvSpPr>
          <p:cNvPr id="32" name="Ellipse 31">
            <a:extLst>
              <a:ext uri="{FF2B5EF4-FFF2-40B4-BE49-F238E27FC236}">
                <a16:creationId xmlns:a16="http://schemas.microsoft.com/office/drawing/2014/main" id="{4A585FF0-19FC-4D7A-AB63-CED037D08BD0}"/>
              </a:ext>
            </a:extLst>
          </p:cNvPr>
          <p:cNvSpPr/>
          <p:nvPr/>
        </p:nvSpPr>
        <p:spPr>
          <a:xfrm>
            <a:off x="2064475" y="1056314"/>
            <a:ext cx="2184936" cy="3474192"/>
          </a:xfrm>
          <a:prstGeom prst="ellipse">
            <a:avLst/>
          </a:prstGeom>
          <a:solidFill>
            <a:srgbClr val="FF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 descr="Ein Bild, das Auto, weiß, Küchengerät enthält.&#10;&#10;Automatisch generierte Beschreibung">
            <a:extLst>
              <a:ext uri="{FF2B5EF4-FFF2-40B4-BE49-F238E27FC236}">
                <a16:creationId xmlns:a16="http://schemas.microsoft.com/office/drawing/2014/main" id="{145A2241-8590-46FC-8DD9-BC682C63A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35503">
            <a:off x="1770911" y="4292952"/>
            <a:ext cx="2782210" cy="1493804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DD0E5C6F-7D45-401E-ACA8-74231729BA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210" b="99584" l="643" r="98972">
                        <a14:foregroundMark x1="8997" y1="3508" x2="82648" y2="10999"/>
                        <a14:foregroundMark x1="82648" y1="10999" x2="99100" y2="17955"/>
                        <a14:foregroundMark x1="99100" y1="17955" x2="83419" y2="74316"/>
                        <a14:foregroundMark x1="83419" y1="74316" x2="55398" y2="80737"/>
                        <a14:foregroundMark x1="55398" y1="80737" x2="29692" y2="78181"/>
                        <a14:foregroundMark x1="29692" y1="78181" x2="28535" y2="64744"/>
                        <a14:foregroundMark x1="28535" y1="64744" x2="13753" y2="54994"/>
                        <a14:foregroundMark x1="13753" y1="54994" x2="10797" y2="43460"/>
                        <a14:foregroundMark x1="10797" y1="43460" x2="23008" y2="31926"/>
                        <a14:foregroundMark x1="8098" y1="1784" x2="6298" y2="18014"/>
                        <a14:foregroundMark x1="6298" y1="18014" x2="21080" y2="71225"/>
                        <a14:foregroundMark x1="21080" y1="71225" x2="7969" y2="91736"/>
                        <a14:foregroundMark x1="7969" y1="91736" x2="27892" y2="97562"/>
                        <a14:foregroundMark x1="27892" y1="97562" x2="54499" y2="98811"/>
                        <a14:foregroundMark x1="54499" y1="98811" x2="79049" y2="98751"/>
                        <a14:foregroundMark x1="79049" y1="98751" x2="89717" y2="99227"/>
                        <a14:foregroundMark x1="79820" y1="87277" x2="56427" y2="64982"/>
                        <a14:foregroundMark x1="56427" y1="64982" x2="55913" y2="60166"/>
                        <a14:foregroundMark x1="92031" y1="59037" x2="76607" y2="78478"/>
                        <a14:foregroundMark x1="76607" y1="78478" x2="68638" y2="68193"/>
                        <a14:foregroundMark x1="68638" y1="68193" x2="83548" y2="59572"/>
                        <a14:foregroundMark x1="83548" y1="59572" x2="51285" y2="82996"/>
                        <a14:foregroundMark x1="51285" y1="82996" x2="76221" y2="82164"/>
                        <a14:foregroundMark x1="76221" y1="82164" x2="78920" y2="64982"/>
                        <a14:foregroundMark x1="78920" y1="64982" x2="28663" y2="56599"/>
                        <a14:foregroundMark x1="28663" y1="56599" x2="10283" y2="63912"/>
                        <a14:foregroundMark x1="10283" y1="63912" x2="9640" y2="76338"/>
                        <a14:foregroundMark x1="9640" y1="76338" x2="21851" y2="85731"/>
                        <a14:foregroundMark x1="21851" y1="85731" x2="47686" y2="90725"/>
                        <a14:foregroundMark x1="47686" y1="90725" x2="78535" y2="83056"/>
                        <a14:foregroundMark x1="78535" y1="83056" x2="76478" y2="71938"/>
                        <a14:foregroundMark x1="76478" y1="71938" x2="57198" y2="82759"/>
                        <a14:foregroundMark x1="57198" y1="82759" x2="57069" y2="95125"/>
                        <a14:foregroundMark x1="57069" y1="95125" x2="83805" y2="89298"/>
                        <a14:foregroundMark x1="83805" y1="89298" x2="91517" y2="78716"/>
                        <a14:foregroundMark x1="91517" y1="78716" x2="79692" y2="68847"/>
                        <a14:foregroundMark x1="79692" y1="68847" x2="58869" y2="63080"/>
                        <a14:foregroundMark x1="58869" y1="63080" x2="48458" y2="83115"/>
                        <a14:foregroundMark x1="48458" y1="83115" x2="64653" y2="91558"/>
                        <a14:foregroundMark x1="64653" y1="91558" x2="84704" y2="83650"/>
                        <a14:foregroundMark x1="84704" y1="83650" x2="82905" y2="71284"/>
                        <a14:foregroundMark x1="82905" y1="71284" x2="48715" y2="69976"/>
                        <a14:foregroundMark x1="48715" y1="69976" x2="25578" y2="78656"/>
                        <a14:foregroundMark x1="25578" y1="78656" x2="28535" y2="91795"/>
                        <a14:foregroundMark x1="28535" y1="91795" x2="53470" y2="92449"/>
                        <a14:foregroundMark x1="53470" y1="92449" x2="71722" y2="79073"/>
                        <a14:foregroundMark x1="71722" y1="79073" x2="56041" y2="70630"/>
                        <a14:foregroundMark x1="56041" y1="70630" x2="33033" y2="77051"/>
                        <a14:foregroundMark x1="33033" y1="77051" x2="17095" y2="87634"/>
                        <a14:foregroundMark x1="17095" y1="87634" x2="34319" y2="96492"/>
                        <a14:foregroundMark x1="34319" y1="96492" x2="58740" y2="91974"/>
                        <a14:foregroundMark x1="58740" y1="91974" x2="75193" y2="81213"/>
                        <a14:foregroundMark x1="75193" y1="81213" x2="72751" y2="71879"/>
                        <a14:foregroundMark x1="98072" y1="50178" x2="84833" y2="81867"/>
                        <a14:foregroundMark x1="84833" y1="81867" x2="89075" y2="93579"/>
                        <a14:foregroundMark x1="89075" y1="93579" x2="98072" y2="79608"/>
                        <a14:foregroundMark x1="98072" y1="79608" x2="92031" y2="91201"/>
                        <a14:foregroundMark x1="92031" y1="91201" x2="93059" y2="79964"/>
                        <a14:foregroundMark x1="93059" y1="79964" x2="94859" y2="90904"/>
                        <a14:foregroundMark x1="94859" y1="90904" x2="99100" y2="71284"/>
                        <a14:foregroundMark x1="99100" y1="71284" x2="92159" y2="60166"/>
                        <a14:foregroundMark x1="92159" y1="60166" x2="62211" y2="61950"/>
                        <a14:foregroundMark x1="62211" y1="61950" x2="86504" y2="55945"/>
                        <a14:foregroundMark x1="86504" y1="55945" x2="38946" y2="69917"/>
                        <a14:foregroundMark x1="38946" y1="69917" x2="58355" y2="62010"/>
                        <a14:foregroundMark x1="58355" y1="62010" x2="17995" y2="71403"/>
                        <a14:foregroundMark x1="17995" y1="71403" x2="6427" y2="82759"/>
                        <a14:foregroundMark x1="6427" y1="82759" x2="2828" y2="93757"/>
                        <a14:foregroundMark x1="2828" y1="93757" x2="771" y2="26219"/>
                        <a14:foregroundMark x1="771" y1="26219" x2="4756" y2="39715"/>
                        <a14:foregroundMark x1="51671" y1="78775" x2="53085" y2="79905"/>
                        <a14:foregroundMark x1="54499" y1="77943" x2="54499" y2="77943"/>
                        <a14:foregroundMark x1="78920" y1="93995" x2="52057" y2="92271"/>
                        <a14:foregroundMark x1="52057" y1="92271" x2="73008" y2="97622"/>
                        <a14:foregroundMark x1="73008" y1="97622" x2="73779" y2="93995"/>
                        <a14:foregroundMark x1="98072" y1="92271" x2="96658" y2="92449"/>
                        <a14:foregroundMark x1="93830" y1="96076" x2="91260" y2="95065"/>
                        <a14:foregroundMark x1="90360" y1="98633" x2="98586" y2="95184"/>
                        <a14:foregroundMark x1="5398" y1="92985" x2="23779" y2="99465"/>
                        <a14:foregroundMark x1="23779" y1="99465" x2="5656" y2="92093"/>
                        <a14:foregroundMark x1="5656" y1="92093" x2="12596" y2="98157"/>
                        <a14:foregroundMark x1="1414" y1="93817" x2="12211" y2="98692"/>
                        <a14:foregroundMark x1="12853" y1="99584" x2="1157" y2="95244"/>
                        <a14:foregroundMark x1="97429" y1="46433" x2="97943" y2="44114"/>
                        <a14:foregroundMark x1="30463" y1="2616" x2="11697" y2="9453"/>
                        <a14:foregroundMark x1="11697" y1="9453" x2="34190" y2="6540"/>
                        <a14:foregroundMark x1="34190" y1="6540" x2="12596" y2="10761"/>
                        <a14:foregroundMark x1="12596" y1="10761" x2="3213" y2="20392"/>
                        <a14:foregroundMark x1="3213" y1="20392" x2="7712" y2="8621"/>
                        <a14:foregroundMark x1="7712" y1="8621" x2="59254" y2="4518"/>
                        <a14:foregroundMark x1="59254" y1="4518" x2="84961" y2="5172"/>
                        <a14:foregroundMark x1="84961" y1="5172" x2="56941" y2="4875"/>
                        <a14:foregroundMark x1="56941" y1="4875" x2="78406" y2="7432"/>
                        <a14:foregroundMark x1="78406" y1="7432" x2="49357" y2="3864"/>
                        <a14:foregroundMark x1="49357" y1="3864" x2="73650" y2="3864"/>
                        <a14:foregroundMark x1="73650" y1="3864" x2="49614" y2="476"/>
                        <a14:foregroundMark x1="49614" y1="476" x2="27506" y2="3210"/>
                        <a14:foregroundMark x1="27506" y1="3210" x2="33290" y2="4221"/>
                        <a14:backgroundMark x1="99743" y1="98633" x2="98458" y2="99346"/>
                        <a14:backgroundMark x1="257" y1="98633" x2="3470" y2="99941"/>
                        <a14:backgroundMark x1="514" y1="476" x2="514" y2="476"/>
                        <a14:backgroundMark x1="257" y1="178" x2="1285" y2="0"/>
                        <a14:backgroundMark x1="99486" y1="297" x2="99871" y2="476"/>
                        <a14:backgroundMark x1="98715" y1="119" x2="99871" y2="41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13" y="1390649"/>
            <a:ext cx="2165487" cy="4681682"/>
          </a:xfrm>
          <a:prstGeom prst="rect">
            <a:avLst/>
          </a:prstGeom>
          <a:effectLst>
            <a:softEdge rad="0"/>
          </a:effectLst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44F7D2BE-6FBC-49CC-96F4-F771B3F6014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484" y="800000"/>
            <a:ext cx="4151620" cy="6048375"/>
          </a:xfrm>
          <a:prstGeom prst="rect">
            <a:avLst/>
          </a:prstGeom>
        </p:spPr>
      </p:pic>
      <p:pic>
        <p:nvPicPr>
          <p:cNvPr id="39" name="Grafik 38" descr="Blitz mit einfarbiger Füllung">
            <a:extLst>
              <a:ext uri="{FF2B5EF4-FFF2-40B4-BE49-F238E27FC236}">
                <a16:creationId xmlns:a16="http://schemas.microsoft.com/office/drawing/2014/main" id="{D969515D-A7AC-4F0D-AEE0-79CA7915366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45003" y="10653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76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feld 3">
            <a:extLst>
              <a:ext uri="{FF2B5EF4-FFF2-40B4-BE49-F238E27FC236}">
                <a16:creationId xmlns:a16="http://schemas.microsoft.com/office/drawing/2014/main" id="{BB30FFDF-5D07-48F7-A20E-B6295F20AFCB}"/>
              </a:ext>
            </a:extLst>
          </p:cNvPr>
          <p:cNvSpPr txBox="1"/>
          <p:nvPr/>
        </p:nvSpPr>
        <p:spPr>
          <a:xfrm>
            <a:off x="1445376" y="704849"/>
            <a:ext cx="393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Unser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5030EF4-E863-4A6C-B6FB-4FCE3A42405C}"/>
              </a:ext>
            </a:extLst>
          </p:cNvPr>
          <p:cNvSpPr txBox="1"/>
          <p:nvPr/>
        </p:nvSpPr>
        <p:spPr>
          <a:xfrm>
            <a:off x="7734299" y="4514849"/>
            <a:ext cx="3937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b="1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rgbClr val="FF6700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Grotesque Light" panose="020B0304020202020204" pitchFamily="34" charset="0"/>
              </a:rPr>
              <a:t>Prototyp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7466E08-65F8-4962-82B0-0F42E340652A}"/>
              </a:ext>
            </a:extLst>
          </p:cNvPr>
          <p:cNvSpPr/>
          <p:nvPr/>
        </p:nvSpPr>
        <p:spPr>
          <a:xfrm rot="2700000">
            <a:off x="-366796" y="-1140032"/>
            <a:ext cx="1572387" cy="338555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C628AE8-CCB0-43E7-8F42-996787EB3017}"/>
              </a:ext>
            </a:extLst>
          </p:cNvPr>
          <p:cNvSpPr/>
          <p:nvPr/>
        </p:nvSpPr>
        <p:spPr>
          <a:xfrm rot="2700000">
            <a:off x="10874580" y="4764092"/>
            <a:ext cx="1714562" cy="3394538"/>
          </a:xfrm>
          <a:prstGeom prst="rect">
            <a:avLst/>
          </a:prstGeom>
          <a:solidFill>
            <a:srgbClr val="FF6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9" name="Unbenannt — 26. Februar, 21.52 (1)">
            <a:hlinkClick r:id="" action="ppaction://media"/>
            <a:extLst>
              <a:ext uri="{FF2B5EF4-FFF2-40B4-BE49-F238E27FC236}">
                <a16:creationId xmlns:a16="http://schemas.microsoft.com/office/drawing/2014/main" id="{D840586A-EF55-4791-B53F-E5D4E1041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7708" y="228093"/>
            <a:ext cx="2880000" cy="6233268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4DF7D65B-598A-4CDB-A47D-164C21776C4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315" b="84815" l="44531" r="67604">
                        <a14:foregroundMark x1="45260" y1="13889" x2="46146" y2="31759"/>
                        <a14:foregroundMark x1="46146" y1="31759" x2="45208" y2="43333"/>
                        <a14:foregroundMark x1="45208" y1="43333" x2="45833" y2="49630"/>
                        <a14:foregroundMark x1="45833" y1="49630" x2="45469" y2="79259"/>
                        <a14:foregroundMark x1="45469" y1="79259" x2="45521" y2="79259"/>
                        <a14:foregroundMark x1="46510" y1="13519" x2="50104" y2="12315"/>
                        <a14:foregroundMark x1="62710" y1="13673" x2="63854" y2="13796"/>
                        <a14:foregroundMark x1="50104" y1="12315" x2="62510" y2="13651"/>
                        <a14:foregroundMark x1="63854" y1="13796" x2="66615" y2="16111"/>
                        <a14:foregroundMark x1="66615" y1="16111" x2="68021" y2="29167"/>
                        <a14:foregroundMark x1="68021" y1="29167" x2="66563" y2="82407"/>
                        <a14:foregroundMark x1="66563" y1="82407" x2="63490" y2="84074"/>
                        <a14:foregroundMark x1="63490" y1="84074" x2="47708" y2="82500"/>
                        <a14:foregroundMark x1="47708" y1="82500" x2="46250" y2="81111"/>
                        <a14:foregroundMark x1="53594" y1="15648" x2="56875" y2="16852"/>
                        <a14:foregroundMark x1="56875" y1="16852" x2="54323" y2="15463"/>
                        <a14:foregroundMark x1="57292" y1="15648" x2="59531" y2="15741"/>
                        <a14:foregroundMark x1="59896" y1="15926" x2="59896" y2="15926"/>
                        <a14:foregroundMark x1="62236" y1="14997" x2="63385" y2="14352"/>
                        <a14:foregroundMark x1="60417" y1="16019" x2="61407" y2="15463"/>
                        <a14:foregroundMark x1="63385" y1="14352" x2="66042" y2="17130"/>
                        <a14:foregroundMark x1="66042" y1="17130" x2="66094" y2="27315"/>
                        <a14:foregroundMark x1="63906" y1="12315" x2="67760" y2="12685"/>
                        <a14:foregroundMark x1="67448" y1="14722" x2="67240" y2="17222"/>
                        <a14:foregroundMark x1="67448" y1="17593" x2="67396" y2="22315"/>
                        <a14:foregroundMark x1="45260" y1="81204" x2="48229" y2="86019"/>
                        <a14:foregroundMark x1="48229" y1="86019" x2="51406" y2="88148"/>
                        <a14:foregroundMark x1="51406" y1="88148" x2="53802" y2="91296"/>
                        <a14:foregroundMark x1="53802" y1="91296" x2="52135" y2="86667"/>
                        <a14:foregroundMark x1="52135" y1="86667" x2="59062" y2="84722"/>
                        <a14:foregroundMark x1="59062" y1="84722" x2="62135" y2="85000"/>
                        <a14:foregroundMark x1="62135" y1="85000" x2="65625" y2="84444"/>
                        <a14:foregroundMark x1="65625" y1="84444" x2="66875" y2="81944"/>
                        <a14:foregroundMark x1="67135" y1="73889" x2="67344" y2="84907"/>
                        <a14:foregroundMark x1="44948" y1="84074" x2="44375" y2="78241"/>
                        <a14:foregroundMark x1="44375" y1="78241" x2="45104" y2="72778"/>
                        <a14:foregroundMark x1="45104" y1="72778" x2="44531" y2="50093"/>
                        <a14:foregroundMark x1="44688" y1="17407" x2="44792" y2="40278"/>
                        <a14:backgroundMark x1="53281" y1="24630" x2="58542" y2="58796"/>
                        <a14:backgroundMark x1="58542" y1="58796" x2="54896" y2="68148"/>
                        <a14:backgroundMark x1="54896" y1="68148" x2="51615" y2="69259"/>
                        <a14:backgroundMark x1="51615" y1="69259" x2="52083" y2="55648"/>
                        <a14:backgroundMark x1="52083" y1="55648" x2="56771" y2="46481"/>
                        <a14:backgroundMark x1="56771" y1="46481" x2="56615" y2="45278"/>
                        <a14:backgroundMark x1="61875" y1="15463" x2="61875" y2="15463"/>
                        <a14:backgroundMark x1="61771" y1="15278" x2="61771" y2="15278"/>
                        <a14:backgroundMark x1="61563" y1="15278" x2="61563" y2="15278"/>
                        <a14:backgroundMark x1="61667" y1="15370" x2="61667" y2="15370"/>
                        <a14:backgroundMark x1="62083" y1="15278" x2="62083" y2="15278"/>
                        <a14:backgroundMark x1="61927" y1="15278" x2="61927" y2="15278"/>
                        <a14:backgroundMark x1="61927" y1="15278" x2="62135" y2="15278"/>
                        <a14:backgroundMark x1="61510" y1="15556" x2="61510" y2="15556"/>
                        <a14:backgroundMark x1="61615" y1="15556" x2="61615" y2="15556"/>
                        <a14:backgroundMark x1="61458" y1="15370" x2="61458" y2="153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147" t="11398" r="32263" b="13825"/>
          <a:stretch/>
        </p:blipFill>
        <p:spPr>
          <a:xfrm>
            <a:off x="3991563" y="0"/>
            <a:ext cx="3838626" cy="684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9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CC2FF2B-7033-494B-A7EC-208916B019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0300" y="2187632"/>
            <a:ext cx="1935481" cy="1935481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595DFCE-ECC9-2D40-85AF-D0B676E95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2754" y="1219891"/>
            <a:ext cx="1209676" cy="193548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FA2217D-6870-2A49-B115-47BD58128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9852" y="3188276"/>
            <a:ext cx="1935481" cy="193548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7D67EE64-AF66-9C40-8BFD-55ABFEF41DA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4138" y="2209800"/>
            <a:ext cx="2177416" cy="1935481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CFDFE5D6-880E-C447-9CDA-391E44A06E48}"/>
              </a:ext>
            </a:extLst>
          </p:cNvPr>
          <p:cNvSpPr/>
          <p:nvPr/>
        </p:nvSpPr>
        <p:spPr>
          <a:xfrm rot="16200000">
            <a:off x="7174950" y="2458112"/>
            <a:ext cx="967740" cy="1460330"/>
          </a:xfrm>
          <a:prstGeom prst="downArrow">
            <a:avLst/>
          </a:prstGeom>
          <a:solidFill>
            <a:srgbClr val="FF6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BE0EB678-4039-5C4F-A08C-B951A48A2BAD}"/>
              </a:ext>
            </a:extLst>
          </p:cNvPr>
          <p:cNvSpPr/>
          <p:nvPr/>
        </p:nvSpPr>
        <p:spPr>
          <a:xfrm rot="16200000">
            <a:off x="3211577" y="2676297"/>
            <a:ext cx="967740" cy="1023959"/>
          </a:xfrm>
          <a:prstGeom prst="downArrow">
            <a:avLst/>
          </a:prstGeom>
          <a:solidFill>
            <a:srgbClr val="FF67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507C8D61-328C-5E4C-8389-B722004DC796}"/>
              </a:ext>
            </a:extLst>
          </p:cNvPr>
          <p:cNvSpPr/>
          <p:nvPr/>
        </p:nvSpPr>
        <p:spPr>
          <a:xfrm rot="5400000">
            <a:off x="2224335" y="2676297"/>
            <a:ext cx="967740" cy="1023961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3E7037-6FB5-884B-99D4-3E6F3FF2B09E}"/>
              </a:ext>
            </a:extLst>
          </p:cNvPr>
          <p:cNvSpPr/>
          <p:nvPr/>
        </p:nvSpPr>
        <p:spPr>
          <a:xfrm>
            <a:off x="2507971" y="3672147"/>
            <a:ext cx="142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FF6700"/>
                </a:solidFill>
                <a:effectLst/>
                <a:latin typeface="arial" panose="020B0604020202020204" pitchFamily="34" charset="0"/>
              </a:rPr>
              <a:t>WebSocket</a:t>
            </a:r>
            <a:endParaRPr lang="en-DE" dirty="0">
              <a:solidFill>
                <a:srgbClr val="FF67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1FA810-0B54-0B46-B8D2-F132AAB522BE}"/>
              </a:ext>
            </a:extLst>
          </p:cNvPr>
          <p:cNvSpPr/>
          <p:nvPr/>
        </p:nvSpPr>
        <p:spPr>
          <a:xfrm>
            <a:off x="6928654" y="3672147"/>
            <a:ext cx="14244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b="1" i="0" dirty="0">
                <a:solidFill>
                  <a:srgbClr val="FF6700"/>
                </a:solidFill>
                <a:effectLst/>
                <a:latin typeface="arial" panose="020B0604020202020204" pitchFamily="34" charset="0"/>
              </a:rPr>
              <a:t>WebSocket</a:t>
            </a:r>
            <a:endParaRPr lang="en-DE" dirty="0">
              <a:solidFill>
                <a:srgbClr val="FF6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838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iefer">
  <a:themeElements>
    <a:clrScheme name="Schiefer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chiefer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iefer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TM04033929[[fn=Schiefer]]</Template>
  <TotalTime>33</TotalTime>
  <Words>104</Words>
  <Application>Microsoft Macintosh PowerPoint</Application>
  <PresentationFormat>Widescreen</PresentationFormat>
  <Paragraphs>61</Paragraphs>
  <Slides>16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Calisto MT</vt:lpstr>
      <vt:lpstr>Grotesque Light</vt:lpstr>
      <vt:lpstr>Helvetica Neue</vt:lpstr>
      <vt:lpstr>Wingdings 2</vt:lpstr>
      <vt:lpstr>Schiefer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Paula Appenzeller</dc:creator>
  <cp:lastModifiedBy>Schmidberger, Timo</cp:lastModifiedBy>
  <cp:revision>50</cp:revision>
  <dcterms:created xsi:type="dcterms:W3CDTF">2021-02-27T15:08:14Z</dcterms:created>
  <dcterms:modified xsi:type="dcterms:W3CDTF">2021-02-28T10:43:12Z</dcterms:modified>
</cp:coreProperties>
</file>